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EDC0E-B9FD-49E6-BCEE-5EDDDC95DABF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FEE5-0ECA-4D38-A288-9C4427C7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0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FEE5-0ECA-4D38-A288-9C4427C704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0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FEE5-0ECA-4D38-A288-9C4427C704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FEE5-0ECA-4D38-A288-9C4427C704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FEE5-0ECA-4D38-A288-9C4427C704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FEE5-0ECA-4D38-A288-9C4427C704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2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8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1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5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7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5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6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8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9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F2FF-EEFD-40C5-B859-4C4EEB021C7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8BBF-D876-4110-881C-E52F09C7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vandnath\AppData\Local\Microsoft\Windows\Temporary Internet Files\Content.IE5\XLKLTI61\MC9003898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5768340" cy="45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63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http://www.google.com/url?source=imglanding&amp;ct=img&amp;q=http://www.saurdo.com/images/keyboard.png&amp;sa=X&amp;ei=ampTUPWxLKK0yQHzsoGgBQ&amp;ved=0CAoQ8wc&amp;usg=AFQjCNH7sr17tRix4f94yjg6Ywwc21JpQ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572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00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vandnath\AppData\Local\Microsoft\Windows\Temporary Internet Files\Content.IE5\XLKLTI61\MC9004413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642282" cy="464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00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vandnath\AppData\Local\Microsoft\Windows\Temporary Internet Files\Content.IE5\Q7WJLORA\MC9000128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132478" cy="466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00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 descr="C:\Users\vandnath\AppData\Local\Microsoft\Windows\Temporary Internet Files\Content.IE5\SM3B6A6E\MC90043257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200172" cy="320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34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2012-09-14T17:30:18Z</dcterms:created>
  <dcterms:modified xsi:type="dcterms:W3CDTF">2012-09-14T17:35:27Z</dcterms:modified>
</cp:coreProperties>
</file>