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96" y="-3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628DA-D0DE-4A16-AD18-93858EAF7B96}" type="datetimeFigureOut">
              <a:rPr lang="en-US" smtClean="0"/>
              <a:t>12/29/2011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AB72BE-C35E-4E37-9383-94D81814A7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040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</a:t>
            </a:r>
            <a:r>
              <a:rPr lang="en-US" baseline="0" dirty="0" smtClean="0"/>
              <a:t> the empty box, type “My Sight Words”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B72BE-C35E-4E37-9383-94D81814A7B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7974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r>
              <a:rPr lang="en-US" dirty="0" smtClean="0"/>
              <a:t>every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B72BE-C35E-4E37-9383-94D81814A7B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1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B72BE-C35E-4E37-9383-94D81814A7B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160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B72BE-C35E-4E37-9383-94D81814A7B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160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give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B72BE-C35E-4E37-9383-94D81814A7B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160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after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B72BE-C35E-4E37-9383-94D81814A7B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160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again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B72BE-C35E-4E37-9383-94D81814A7B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160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B72BE-C35E-4E37-9383-94D81814A7B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16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any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B72BE-C35E-4E37-9383-94D81814A7B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160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B72BE-C35E-4E37-9383-94D81814A7B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160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B72BE-C35E-4E37-9383-94D81814A7B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160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B72BE-C35E-4E37-9383-94D81814A7B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160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could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AB72BE-C35E-4E37-9383-94D81814A7B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1160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51-B6A8-4EBE-B006-5420F3337A64}" type="datetimeFigureOut">
              <a:rPr lang="en-US" smtClean="0"/>
              <a:t>12/29/2011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EB2C-1E7F-4B59-AF8D-8E6561F4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781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51-B6A8-4EBE-B006-5420F3337A64}" type="datetimeFigureOut">
              <a:rPr lang="en-US" smtClean="0"/>
              <a:t>12/29/2011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EB2C-1E7F-4B59-AF8D-8E6561F4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65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51-B6A8-4EBE-B006-5420F3337A64}" type="datetimeFigureOut">
              <a:rPr lang="en-US" smtClean="0"/>
              <a:t>12/29/2011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EB2C-1E7F-4B59-AF8D-8E6561F4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7778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51-B6A8-4EBE-B006-5420F3337A64}" type="datetimeFigureOut">
              <a:rPr lang="en-US" smtClean="0"/>
              <a:t>12/29/2011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EB2C-1E7F-4B59-AF8D-8E6561F4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428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51-B6A8-4EBE-B006-5420F3337A64}" type="datetimeFigureOut">
              <a:rPr lang="en-US" smtClean="0"/>
              <a:t>12/29/2011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EB2C-1E7F-4B59-AF8D-8E6561F4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99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51-B6A8-4EBE-B006-5420F3337A64}" type="datetimeFigureOut">
              <a:rPr lang="en-US" smtClean="0"/>
              <a:t>12/29/2011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EB2C-1E7F-4B59-AF8D-8E6561F4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9193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51-B6A8-4EBE-B006-5420F3337A64}" type="datetimeFigureOut">
              <a:rPr lang="en-US" smtClean="0"/>
              <a:t>12/29/2011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EB2C-1E7F-4B59-AF8D-8E6561F4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660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51-B6A8-4EBE-B006-5420F3337A64}" type="datetimeFigureOut">
              <a:rPr lang="en-US" smtClean="0"/>
              <a:t>12/29/2011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EB2C-1E7F-4B59-AF8D-8E6561F4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311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51-B6A8-4EBE-B006-5420F3337A64}" type="datetimeFigureOut">
              <a:rPr lang="en-US" smtClean="0"/>
              <a:t>12/29/2011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EB2C-1E7F-4B59-AF8D-8E6561F4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9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51-B6A8-4EBE-B006-5420F3337A64}" type="datetimeFigureOut">
              <a:rPr lang="en-US" smtClean="0"/>
              <a:t>12/29/2011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EB2C-1E7F-4B59-AF8D-8E6561F4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7099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51-B6A8-4EBE-B006-5420F3337A64}" type="datetimeFigureOut">
              <a:rPr lang="en-US" smtClean="0"/>
              <a:t>12/29/2011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EB2C-1E7F-4B59-AF8D-8E6561F4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154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51-B6A8-4EBE-B006-5420F3337A64}" type="datetimeFigureOut">
              <a:rPr lang="en-US" smtClean="0"/>
              <a:t>12/29/2011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EB2C-1E7F-4B59-AF8D-8E6561F43ADB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457200" y="2667000"/>
            <a:ext cx="8305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96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599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04451-B6A8-4EBE-B006-5420F3337A64}" type="datetimeFigureOut">
              <a:rPr lang="en-US" smtClean="0"/>
              <a:t>12/29/2011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CEB2C-1E7F-4B59-AF8D-8E6561F4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236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004451-B6A8-4EBE-B006-5420F3337A64}" type="datetimeFigureOut">
              <a:rPr lang="en-US" smtClean="0"/>
              <a:t>12/29/2011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3CEB2C-1E7F-4B59-AF8D-8E6561F43A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121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0" r:id="rId4"/>
    <p:sldLayoutId id="2147483652" r:id="rId5"/>
    <p:sldLayoutId id="2147483653" r:id="rId6"/>
    <p:sldLayoutId id="2147483654" r:id="rId7"/>
    <p:sldLayoutId id="2147483655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20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112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4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37</Words>
  <Application>Microsoft Office PowerPoint</Application>
  <PresentationFormat>On-screen Show (4:3)</PresentationFormat>
  <Paragraphs>27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Name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</dc:title>
  <dc:creator>Nathan VanDuinen</dc:creator>
  <cp:lastModifiedBy>Nathan VanDuinen</cp:lastModifiedBy>
  <cp:revision>2</cp:revision>
  <dcterms:created xsi:type="dcterms:W3CDTF">2011-12-29T20:09:36Z</dcterms:created>
  <dcterms:modified xsi:type="dcterms:W3CDTF">2011-12-29T20:20:36Z</dcterms:modified>
</cp:coreProperties>
</file>