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4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9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4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1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5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3D48-52CA-4198-8A95-CA10D93B51D0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0A73-FE71-4C60-BF80-11507E54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8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" r="30296" b="-33472"/>
          <a:stretch/>
        </p:blipFill>
        <p:spPr bwMode="auto">
          <a:xfrm>
            <a:off x="609600" y="1752600"/>
            <a:ext cx="7958708" cy="49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31722"/>
              </p:ext>
            </p:extLst>
          </p:nvPr>
        </p:nvGraphicFramePr>
        <p:xfrm>
          <a:off x="533400" y="3124200"/>
          <a:ext cx="801795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488"/>
                <a:gridCol w="2004488"/>
                <a:gridCol w="2004488"/>
                <a:gridCol w="200448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taskbar</a:t>
                      </a:r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taskbar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5908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word three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4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button</a:t>
            </a:r>
            <a:endParaRPr lang="en-US" dirty="0"/>
          </a:p>
        </p:txBody>
      </p:sp>
      <p:pic>
        <p:nvPicPr>
          <p:cNvPr id="3" name="Picture 2" descr="http://www.google.com/url?source=imgres&amp;ct=img&amp;q=http://3.bp.blogspot.com/-c2I05xIB6_Q/Td7Xbr7g3gI/AAAAAAAAAaY/QpbhzWY_B2Q/s1600/Windows-Vista-Start-Button.png&amp;sa=X&amp;ei=VGBCUIzjEYeuqQG2z4CYBQ&amp;ved=0CAQQ8wc&amp;usg=AFQjCNHkz2aM2uCpBGFYUuLwzG6CGhJiD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165537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46000"/>
              </p:ext>
            </p:extLst>
          </p:nvPr>
        </p:nvGraphicFramePr>
        <p:xfrm>
          <a:off x="457200" y="3581400"/>
          <a:ext cx="801795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488"/>
                <a:gridCol w="2004488"/>
                <a:gridCol w="2004488"/>
                <a:gridCol w="200448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start button</a:t>
                      </a:r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979198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word three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1362784" cy="128707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97272"/>
            <a:ext cx="1082715" cy="117573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09520"/>
              </p:ext>
            </p:extLst>
          </p:nvPr>
        </p:nvGraphicFramePr>
        <p:xfrm>
          <a:off x="533400" y="3429000"/>
          <a:ext cx="801795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488"/>
                <a:gridCol w="2004488"/>
                <a:gridCol w="2004488"/>
                <a:gridCol w="200448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icon</a:t>
                      </a:r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8194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word three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5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00777"/>
              </p:ext>
            </p:extLst>
          </p:nvPr>
        </p:nvGraphicFramePr>
        <p:xfrm>
          <a:off x="479023" y="5029200"/>
          <a:ext cx="801795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488"/>
                <a:gridCol w="2004488"/>
                <a:gridCol w="2004488"/>
                <a:gridCol w="200448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desktop</a:t>
                      </a:r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 descr="http://www.google.com/url?source=imglanding&amp;ct=img&amp;q=http://www.windowsvienna.com/Pictures/Windows%207/PDC/Windows%207%20Desktop.jpg&amp;sa=X&amp;ei=k75yUIDwFpSW8gTP4oHQAQ&amp;ved=0CAkQ8wc&amp;usg=AFQjCNGtE1IIAGtDPyc4AoneB067KZ83y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34" y="14478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650" y="44196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word three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7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taskbar</vt:lpstr>
      <vt:lpstr>start button</vt:lpstr>
      <vt:lpstr>icon</vt:lpstr>
      <vt:lpstr>desktop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taskbar</dc:title>
  <dc:creator>Nathan VanDuinen</dc:creator>
  <cp:lastModifiedBy>Nathan VanDuinen</cp:lastModifiedBy>
  <cp:revision>3</cp:revision>
  <dcterms:created xsi:type="dcterms:W3CDTF">2012-10-09T17:39:34Z</dcterms:created>
  <dcterms:modified xsi:type="dcterms:W3CDTF">2012-10-09T21:02:23Z</dcterms:modified>
</cp:coreProperties>
</file>