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2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2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4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0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4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8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1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F620C-AFED-4DFC-8F64-C2717F126FC2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47ED-7C27-480E-8AF2-BEFADD930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98152"/>
              </p:ext>
            </p:extLst>
          </p:nvPr>
        </p:nvGraphicFramePr>
        <p:xfrm>
          <a:off x="457200" y="2552699"/>
          <a:ext cx="1485900" cy="6210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5900"/>
              </a:tblGrid>
              <a:tr h="1028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en-US" sz="18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endParaRPr lang="en-US" sz="1800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69850" dist="43180" dir="5400000" sx="0" sy="0">
                            <a:srgbClr val="000000">
                              <a:alpha val="65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22" marR="61722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endParaRPr lang="en-US" sz="1800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69850" dist="43180" dir="5400000" sx="0" sy="0">
                            <a:srgbClr val="000000">
                              <a:alpha val="65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22" marR="61722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endParaRPr lang="en-US" sz="1800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69850" dist="43180" dir="5400000" sx="0" sy="0">
                            <a:srgbClr val="000000">
                              <a:alpha val="65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22" marR="61722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en-US" sz="180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722" marR="61722" marT="0" marB="0" anchor="ctr"/>
                </a:tc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en-US" sz="180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69850" dist="43180" dir="5400000" sx="0" sy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722" marR="61722" marT="0" marB="0" anchor="ctr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071687" y="2438400"/>
            <a:ext cx="4786313" cy="6365875"/>
            <a:chOff x="2071687" y="2438400"/>
            <a:chExt cx="4786313" cy="6365875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687" y="2438400"/>
              <a:ext cx="4786313" cy="636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9762" y="6934200"/>
              <a:ext cx="2118038" cy="72173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</p:grpSp>
      <p:pic>
        <p:nvPicPr>
          <p:cNvPr id="29" name="Picture 2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762000"/>
            <a:ext cx="3448050" cy="1114425"/>
          </a:xfrm>
          <a:prstGeom prst="rect">
            <a:avLst/>
          </a:prstGeom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2" r="9274" b="11521"/>
          <a:stretch/>
        </p:blipFill>
        <p:spPr bwMode="auto">
          <a:xfrm>
            <a:off x="152400" y="280121"/>
            <a:ext cx="2044535" cy="207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7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2012-10-09T21:44:02Z</dcterms:created>
  <dcterms:modified xsi:type="dcterms:W3CDTF">2012-10-09T21:53:00Z</dcterms:modified>
</cp:coreProperties>
</file>