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dog and cat are hungry.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Click on the empty box and type the sentence. Remember to type a capital letter at the beginning, one space between words, and a </a:t>
            </a:r>
            <a:r>
              <a:rPr lang="en-US" sz="2000" b="1" dirty="0"/>
              <a:t>period</a:t>
            </a:r>
            <a:r>
              <a:rPr lang="en-US" sz="2000" b="1" dirty="0" smtClean="0"/>
              <a:t> at the end.</a:t>
            </a:r>
            <a:endParaRPr lang="en-US" sz="2000" b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Lexi and I like to eat pizza.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dirty="0"/>
              <a:t>Click on the empty box and type the sentence. Remember to type a capital letter at the beginning, one space between words, and a period at the end.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going to watch a movie.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dirty="0"/>
              <a:t>Click on the empty box and type the sentence. Remember to type a capital letter at the beginning, one space between words, and a period at the end.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119</Words>
  <Application>Microsoft Office PowerPoint</Application>
  <PresentationFormat>On-screen Show (4:3)</PresentationFormat>
  <Paragraphs>6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VanDuinen</dc:creator>
  <cp:lastModifiedBy>Nathan VanDuinen</cp:lastModifiedBy>
  <cp:revision>11</cp:revision>
  <dcterms:created xsi:type="dcterms:W3CDTF">2014-03-03T00:14:37Z</dcterms:created>
  <dcterms:modified xsi:type="dcterms:W3CDTF">2016-01-18T15:08:41Z</dcterms:modified>
</cp:coreProperties>
</file>