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4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76CF66E-1EB5-4B6F-8018-5DFD5990A401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0AB6DCF-56C1-4686-9655-D0A3B3FCBA1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6CF66E-1EB5-4B6F-8018-5DFD5990A401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AB6DCF-56C1-4686-9655-D0A3B3FCBA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6CF66E-1EB5-4B6F-8018-5DFD5990A401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AB6DCF-56C1-4686-9655-D0A3B3FCBA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6CF66E-1EB5-4B6F-8018-5DFD5990A401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AB6DCF-56C1-4686-9655-D0A3B3FCBA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76CF66E-1EB5-4B6F-8018-5DFD5990A401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0AB6DCF-56C1-4686-9655-D0A3B3FCBA1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6CF66E-1EB5-4B6F-8018-5DFD5990A401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0AB6DCF-56C1-4686-9655-D0A3B3FCBA1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6CF66E-1EB5-4B6F-8018-5DFD5990A401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0AB6DCF-56C1-4686-9655-D0A3B3FCBA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6CF66E-1EB5-4B6F-8018-5DFD5990A401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AB6DCF-56C1-4686-9655-D0A3B3FCBA1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6CF66E-1EB5-4B6F-8018-5DFD5990A401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AB6DCF-56C1-4686-9655-D0A3B3FCBA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76CF66E-1EB5-4B6F-8018-5DFD5990A401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0AB6DCF-56C1-4686-9655-D0A3B3FCBA1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76CF66E-1EB5-4B6F-8018-5DFD5990A401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0AB6DCF-56C1-4686-9655-D0A3B3FCBA1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F76CF66E-1EB5-4B6F-8018-5DFD5990A401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30AB6DCF-56C1-4686-9655-D0A3B3FCBA17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Animation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295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elemlab\AppData\Local\Microsoft\Windows\Temporary Internet Files\Content.IE5\7TCJMBIV\MC900436911[1]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14750" y="3051969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519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Program Files\Microsoft Office\MEDIA\CAGCAT10\j0183328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066800"/>
            <a:ext cx="4484370" cy="4504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764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elemlab\AppData\Local\Microsoft\Windows\Temporary Internet Files\Content.IE5\AAZUC5QJ\MC90043625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981200"/>
            <a:ext cx="3657372" cy="3657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648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elemlab\AppData\Local\Microsoft\Windows\Temporary Internet Files\Content.IE5\AAZUC5QJ\MP900446598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24476" y="1646238"/>
            <a:ext cx="3495048" cy="452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599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5122" name="Picture 2" descr="C:\Users\elemlab\AppData\Local\Microsoft\Windows\Temporary Internet Files\Content.IE5\7TCJMBIV\MP910221056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75114" y="1648157"/>
            <a:ext cx="4193771" cy="4522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721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 descr="C:\Users\elemlab\AppData\Local\Microsoft\Windows\Temporary Internet Files\Content.IE5\AAZUC5QJ\MC900441392[1].wm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52800" y="2362200"/>
            <a:ext cx="2788233" cy="2739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065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</TotalTime>
  <Words>1</Words>
  <Application>Microsoft Office PowerPoint</Application>
  <PresentationFormat>On-screen Show (4:3)</PresentationFormat>
  <Paragraphs>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Foundry</vt:lpstr>
      <vt:lpstr>Animation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Animation</dc:title>
  <dc:creator>Elementary Lab</dc:creator>
  <cp:lastModifiedBy>Elementary Lab</cp:lastModifiedBy>
  <cp:revision>2</cp:revision>
  <dcterms:created xsi:type="dcterms:W3CDTF">2012-01-10T17:59:22Z</dcterms:created>
  <dcterms:modified xsi:type="dcterms:W3CDTF">2012-01-10T18:04:31Z</dcterms:modified>
</cp:coreProperties>
</file>