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552C-D065-49C3-9F10-373BFF0C383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A34A-400F-4264-8A90-1A88D870A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5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552C-D065-49C3-9F10-373BFF0C383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A34A-400F-4264-8A90-1A88D870A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5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552C-D065-49C3-9F10-373BFF0C383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A34A-400F-4264-8A90-1A88D870A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3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Safe or Unsafe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552C-D065-49C3-9F10-373BFF0C383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A34A-400F-4264-8A90-1A88D870A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8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552C-D065-49C3-9F10-373BFF0C383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A34A-400F-4264-8A90-1A88D870A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7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552C-D065-49C3-9F10-373BFF0C383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A34A-400F-4264-8A90-1A88D870A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00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552C-D065-49C3-9F10-373BFF0C383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A34A-400F-4264-8A90-1A88D870A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2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552C-D065-49C3-9F10-373BFF0C383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A34A-400F-4264-8A90-1A88D870A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4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552C-D065-49C3-9F10-373BFF0C383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A34A-400F-4264-8A90-1A88D870A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8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552C-D065-49C3-9F10-373BFF0C383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A34A-400F-4264-8A90-1A88D870A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7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552C-D065-49C3-9F10-373BFF0C383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A34A-400F-4264-8A90-1A88D870A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5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5552C-D065-49C3-9F10-373BFF0C3836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A34A-400F-4264-8A90-1A88D870AF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8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Asking a parent for permission before going online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73171" y="2371817"/>
            <a:ext cx="3810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Safe or Unsafe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156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11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Meeting a friend you met online in person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38400" y="2371817"/>
            <a:ext cx="3810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Safe or Unsafe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913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Giving your address to someone in a chat room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38400" y="2371817"/>
            <a:ext cx="3810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Safe or Unsafe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913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3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Telling a parent or another trusted adult when something online makes you uncomfortable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61334" y="3810000"/>
            <a:ext cx="3810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Safe or Unsafe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9134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64" y="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Sending a picture of yourself to a friend you met online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38400" y="2371817"/>
            <a:ext cx="3810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Safe or Unsafe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9134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Playing an appropriate online game while a parent or other trusted adult watches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14600" y="3069084"/>
            <a:ext cx="3810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Safe or Unsafe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9134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Sharing the name of your school in a chat room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38400" y="2857500"/>
            <a:ext cx="3810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3526" y="229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Safe or Unsafe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913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31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Using the internet to do research for a class project with the help of a parent or other trusted adult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14600" y="3141955"/>
            <a:ext cx="3810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Safe or Unsafe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1176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Searching the internet without a trusted adult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2514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38400" y="3352800"/>
            <a:ext cx="3810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6843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Safe or Unsafe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117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126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Asking a parent for permission before going online </vt:lpstr>
      <vt:lpstr>Meeting a friend you met online in person  </vt:lpstr>
      <vt:lpstr>Giving your address to someone in a chat room  </vt:lpstr>
      <vt:lpstr>Telling a parent or another trusted adult when something online makes you uncomfortable  </vt:lpstr>
      <vt:lpstr>Sending a picture of yourself to a friend you met online  </vt:lpstr>
      <vt:lpstr>Playing an appropriate online game while a parent or other trusted adult watches  </vt:lpstr>
      <vt:lpstr>Sharing the name of your school in a chat room </vt:lpstr>
      <vt:lpstr>Using the internet to do research for a class project with the help of a parent or other trusted adult  </vt:lpstr>
      <vt:lpstr>Searching the internet without a trusted adult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a parent for permission before going online </dc:title>
  <dc:creator>Nathan VanDuinen</dc:creator>
  <cp:lastModifiedBy>Nathan VanDuinen</cp:lastModifiedBy>
  <cp:revision>1</cp:revision>
  <dcterms:created xsi:type="dcterms:W3CDTF">2014-02-28T17:00:06Z</dcterms:created>
  <dcterms:modified xsi:type="dcterms:W3CDTF">2014-02-28T17:06:24Z</dcterms:modified>
</cp:coreProperties>
</file>