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DA7A-6534-4117-B836-05F8329BCD2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43EF-17C9-476C-B3BC-E84C7707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2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DA7A-6534-4117-B836-05F8329BCD2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43EF-17C9-476C-B3BC-E84C7707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1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DA7A-6534-4117-B836-05F8329BCD2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43EF-17C9-476C-B3BC-E84C7707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9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DA7A-6534-4117-B836-05F8329BCD2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43EF-17C9-476C-B3BC-E84C7707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0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DA7A-6534-4117-B836-05F8329BCD2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43EF-17C9-476C-B3BC-E84C7707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1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DA7A-6534-4117-B836-05F8329BCD2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43EF-17C9-476C-B3BC-E84C7707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9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DA7A-6534-4117-B836-05F8329BCD2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43EF-17C9-476C-B3BC-E84C7707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5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DA7A-6534-4117-B836-05F8329BCD2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43EF-17C9-476C-B3BC-E84C7707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9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DA7A-6534-4117-B836-05F8329BCD2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43EF-17C9-476C-B3BC-E84C7707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5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DA7A-6534-4117-B836-05F8329BCD2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43EF-17C9-476C-B3BC-E84C7707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7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DA7A-6534-4117-B836-05F8329BCD2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43EF-17C9-476C-B3BC-E84C7707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1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9DA7A-6534-4117-B836-05F8329BCD2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543EF-17C9-476C-B3BC-E84C7707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8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8059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2014-04-22T13:20:48Z</dcterms:created>
  <dcterms:modified xsi:type="dcterms:W3CDTF">2014-04-22T13:21:11Z</dcterms:modified>
</cp:coreProperties>
</file>