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BEF-7383-4E6F-953C-D0556F9BC7EC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507A-A09B-486E-A8AD-A74A8D35C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5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BEF-7383-4E6F-953C-D0556F9BC7EC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507A-A09B-486E-A8AD-A74A8D35C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4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BEF-7383-4E6F-953C-D0556F9BC7EC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507A-A09B-486E-A8AD-A74A8D35C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2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BEF-7383-4E6F-953C-D0556F9BC7EC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507A-A09B-486E-A8AD-A74A8D35C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0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BEF-7383-4E6F-953C-D0556F9BC7EC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507A-A09B-486E-A8AD-A74A8D35C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4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BEF-7383-4E6F-953C-D0556F9BC7EC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507A-A09B-486E-A8AD-A74A8D35C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3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BEF-7383-4E6F-953C-D0556F9BC7EC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507A-A09B-486E-A8AD-A74A8D35C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6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BEF-7383-4E6F-953C-D0556F9BC7EC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507A-A09B-486E-A8AD-A74A8D35C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8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BEF-7383-4E6F-953C-D0556F9BC7EC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507A-A09B-486E-A8AD-A74A8D35C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3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BEF-7383-4E6F-953C-D0556F9BC7EC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507A-A09B-486E-A8AD-A74A8D35C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9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BEF-7383-4E6F-953C-D0556F9BC7EC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507A-A09B-486E-A8AD-A74A8D35C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09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DBEF-7383-4E6F-953C-D0556F9BC7EC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6507A-A09B-486E-A8AD-A74A8D35C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9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78015" y="-318768"/>
            <a:ext cx="6002713" cy="739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5202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3849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VanDuinen</dc:creator>
  <cp:lastModifiedBy>Nathan VanDuinen</cp:lastModifiedBy>
  <cp:revision>1</cp:revision>
  <dcterms:created xsi:type="dcterms:W3CDTF">2014-06-01T17:45:53Z</dcterms:created>
  <dcterms:modified xsi:type="dcterms:W3CDTF">2014-06-01T17:46:48Z</dcterms:modified>
</cp:coreProperties>
</file>