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3CEF-97D5-4059-AB56-D44EF34CC4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B14F-437E-41FE-ADDB-9E177B00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6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3CEF-97D5-4059-AB56-D44EF34CC4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B14F-437E-41FE-ADDB-9E177B00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1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3CEF-97D5-4059-AB56-D44EF34CC4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B14F-437E-41FE-ADDB-9E177B00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6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3CEF-97D5-4059-AB56-D44EF34CC4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B14F-437E-41FE-ADDB-9E177B00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0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3CEF-97D5-4059-AB56-D44EF34CC4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B14F-437E-41FE-ADDB-9E177B00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8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3CEF-97D5-4059-AB56-D44EF34CC4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B14F-437E-41FE-ADDB-9E177B00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9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3CEF-97D5-4059-AB56-D44EF34CC4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B14F-437E-41FE-ADDB-9E177B00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8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3CEF-97D5-4059-AB56-D44EF34CC4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B14F-437E-41FE-ADDB-9E177B00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85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3CEF-97D5-4059-AB56-D44EF34CC4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B14F-437E-41FE-ADDB-9E177B00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4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3CEF-97D5-4059-AB56-D44EF34CC4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B14F-437E-41FE-ADDB-9E177B00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9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3CEF-97D5-4059-AB56-D44EF34CC4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B14F-437E-41FE-ADDB-9E177B00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8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83CEF-97D5-4059-AB56-D44EF34CC45B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AB14F-437E-41FE-ADDB-9E177B002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tterfly la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160" y="6858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utterfly pup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0297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dult butterfl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3360420"/>
            <a:ext cx="2286000" cy="2484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utterfly eg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3810000"/>
            <a:ext cx="2286000" cy="222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624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2</cp:revision>
  <dcterms:created xsi:type="dcterms:W3CDTF">2014-04-14T16:42:43Z</dcterms:created>
  <dcterms:modified xsi:type="dcterms:W3CDTF">2014-04-16T16:44:37Z</dcterms:modified>
</cp:coreProperties>
</file>