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9" r:id="rId4"/>
    <p:sldId id="256" r:id="rId5"/>
    <p:sldId id="258" r:id="rId6"/>
    <p:sldId id="257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2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98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12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948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108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479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443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0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6254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8306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73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775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7613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5993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7006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9488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1087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4799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4436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09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6254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83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302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7377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7613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5993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70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53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9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65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0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7A-EBB7-41A9-9ABC-CD1349F02856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C0C-3171-41A2-BA9E-6AE4F954A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7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03A7A-EBB7-41A9-9ABC-CD1349F02856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2BC0C-3171-41A2-BA9E-6AE4F954A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6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03A7A-EBB7-41A9-9ABC-CD1349F028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2BC0C-3171-41A2-BA9E-6AE4F954AED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29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03A7A-EBB7-41A9-9ABC-CD1349F028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2BC0C-3171-41A2-BA9E-6AE4F954AED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29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Put the dots on the shift keys.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5" descr="http://www.foreignlanguagekeyboard.com/images/k1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1" t="31532" r="8556" b="30951"/>
          <a:stretch>
            <a:fillRect/>
          </a:stretch>
        </p:blipFill>
        <p:spPr bwMode="auto">
          <a:xfrm>
            <a:off x="115038" y="2181686"/>
            <a:ext cx="9003069" cy="3030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286119" y="1143000"/>
            <a:ext cx="342162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38200" y="1143000"/>
            <a:ext cx="342162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7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Use shift to type capital letters next to the capital letters. Type lowercase letters next to the lowercase letters.</a:t>
            </a:r>
            <a:endParaRPr lang="en-US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439089"/>
              </p:ext>
            </p:extLst>
          </p:nvPr>
        </p:nvGraphicFramePr>
        <p:xfrm>
          <a:off x="2743200" y="1752600"/>
          <a:ext cx="3886200" cy="502920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J</a:t>
                      </a:r>
                      <a:endParaRPr lang="en-US" sz="6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j</a:t>
                      </a:r>
                      <a:endParaRPr lang="en-US" sz="6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J</a:t>
                      </a:r>
                      <a:endParaRPr lang="en-US" sz="6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j</a:t>
                      </a:r>
                      <a:endParaRPr lang="en-US" sz="6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J</a:t>
                      </a:r>
                      <a:endParaRPr lang="en-US" sz="6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40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Use shift to type capital letters next to the capital letters. Type lowercase letters next to the lowercase letters.</a:t>
            </a:r>
            <a:endParaRPr lang="en-US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006053"/>
              </p:ext>
            </p:extLst>
          </p:nvPr>
        </p:nvGraphicFramePr>
        <p:xfrm>
          <a:off x="2743200" y="1752600"/>
          <a:ext cx="3886200" cy="502920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K</a:t>
                      </a:r>
                      <a:endParaRPr lang="en-US" sz="6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k</a:t>
                      </a:r>
                      <a:endParaRPr lang="en-US" sz="6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K</a:t>
                      </a:r>
                      <a:endParaRPr lang="en-US" sz="6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k</a:t>
                      </a:r>
                      <a:endParaRPr lang="en-US" sz="6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K</a:t>
                      </a:r>
                      <a:endParaRPr lang="en-US" sz="6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85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Use shift to type capital letters next to the capital letters. Type lowercase letters next to the lowercase letters.</a:t>
            </a:r>
            <a:endParaRPr lang="en-US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947252"/>
              </p:ext>
            </p:extLst>
          </p:nvPr>
        </p:nvGraphicFramePr>
        <p:xfrm>
          <a:off x="2743200" y="1752600"/>
          <a:ext cx="3886200" cy="502920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000" kern="1200" dirty="0" smtClean="0"/>
                        <a:t>L</a:t>
                      </a:r>
                      <a:endParaRPr lang="en-US" sz="600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000" kern="1200" dirty="0" smtClean="0"/>
                        <a:t>l</a:t>
                      </a:r>
                      <a:endParaRPr lang="en-US" sz="600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000" kern="1200" dirty="0" smtClean="0"/>
                        <a:t>L</a:t>
                      </a:r>
                      <a:endParaRPr lang="en-US" sz="600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000" kern="1200" dirty="0" smtClean="0"/>
                        <a:t>l</a:t>
                      </a:r>
                      <a:endParaRPr lang="en-US" sz="600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000" kern="1200" dirty="0" smtClean="0"/>
                        <a:t>L</a:t>
                      </a:r>
                      <a:endParaRPr lang="en-US" sz="600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850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Use shift to type capital letters next to the capital letters. Type lowercase letters next to the lowercase letters.</a:t>
            </a:r>
            <a:endParaRPr lang="en-US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580732"/>
              </p:ext>
            </p:extLst>
          </p:nvPr>
        </p:nvGraphicFramePr>
        <p:xfrm>
          <a:off x="2743200" y="1752600"/>
          <a:ext cx="3886200" cy="502920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M</a:t>
                      </a:r>
                      <a:endParaRPr lang="en-US" sz="6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m</a:t>
                      </a:r>
                      <a:endParaRPr lang="en-US" sz="6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M</a:t>
                      </a:r>
                      <a:endParaRPr lang="en-US" sz="6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m</a:t>
                      </a:r>
                      <a:endParaRPr lang="en-US" sz="6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M</a:t>
                      </a:r>
                      <a:endParaRPr lang="en-US" sz="6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43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112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 Theme</vt:lpstr>
      <vt:lpstr>1_Office Theme</vt:lpstr>
      <vt:lpstr>2_Office Theme</vt:lpstr>
      <vt:lpstr>Put the dots on the shift keys.</vt:lpstr>
      <vt:lpstr>Use shift to type capital letters next to the capital letters. Type lowercase letters next to the lowercase letters.</vt:lpstr>
      <vt:lpstr>Use shift to type capital letters next to the capital letters. Type lowercase letters next to the lowercase letters.</vt:lpstr>
      <vt:lpstr>Use shift to type capital letters next to the capital letters. Type lowercase letters next to the lowercase letters.</vt:lpstr>
      <vt:lpstr>Use shift to type capital letters next to the capital letters. Type lowercase letters next to the lowercase letters.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 the dots on the shift keys.</dc:title>
  <dc:creator>Nathan VanDuinen</dc:creator>
  <cp:lastModifiedBy>Nathan VanDuinen</cp:lastModifiedBy>
  <cp:revision>6</cp:revision>
  <dcterms:created xsi:type="dcterms:W3CDTF">2013-11-14T18:19:03Z</dcterms:created>
  <dcterms:modified xsi:type="dcterms:W3CDTF">2013-12-03T16:15:49Z</dcterms:modified>
</cp:coreProperties>
</file>