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C8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E2CB6-B9E4-417C-86D5-BA7FDE7560E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C8F76-D6DC-4EC9-988F-501483CC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21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C8F76-D6DC-4EC9-988F-501483CC4A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9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solidFill>
            <a:srgbClr val="5C8727"/>
          </a:soli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5334001"/>
            <a:ext cx="7408783" cy="609599"/>
          </a:xfrm>
        </p:spPr>
        <p:txBody>
          <a:bodyPr>
            <a:noAutofit/>
          </a:bodyPr>
          <a:lstStyle>
            <a:lvl1pPr marL="0" indent="0" algn="r">
              <a:buNone/>
              <a:defRPr sz="400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6841AF71-8EDB-49D2-AD34-38FFC0849C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38200" y="5943600"/>
            <a:ext cx="7408783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019800"/>
            <a:ext cx="7408863" cy="609600"/>
          </a:xfrm>
        </p:spPr>
        <p:txBody>
          <a:bodyPr/>
          <a:lstStyle>
            <a:lvl1pPr marL="0" indent="0" algn="r">
              <a:buNone/>
              <a:defRPr lang="en-US" sz="4000" kern="120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304800"/>
            <a:ext cx="7010400" cy="4953000"/>
          </a:xfrm>
        </p:spPr>
        <p:txBody>
          <a:bodyPr>
            <a:noAutofit/>
          </a:bodyPr>
          <a:lstStyle>
            <a:lvl1pPr marL="0" indent="0" algn="ctr">
              <a:buNone/>
              <a:defRPr lang="en-US" sz="7200" b="1" kern="1200" baseline="0" dirty="0">
                <a:ln w="12700">
                  <a:solidFill>
                    <a:schemeClr val="bg1"/>
                  </a:solidFill>
                </a:ln>
                <a:solidFill>
                  <a:srgbClr val="5C8727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7200" dirty="0" smtClean="0"/>
              <a:t>Click to Add Title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07" t="28829" r="40760" b="28202"/>
          <a:stretch/>
        </p:blipFill>
        <p:spPr bwMode="auto">
          <a:xfrm>
            <a:off x="8034338" y="209551"/>
            <a:ext cx="890587" cy="1607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/>
          <a:lstStyle/>
          <a:p>
            <a:fld id="{4508E331-9504-4F2E-B8C3-770C9B585D97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6841AF71-8EDB-49D2-AD34-38FFC0849C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/>
          <a:lstStyle/>
          <a:p>
            <a:fld id="{4508E331-9504-4F2E-B8C3-770C9B585D97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6841AF71-8EDB-49D2-AD34-38FFC0849C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7200" b="1" kern="1200" baseline="0" dirty="0" smtClean="0">
                <a:ln w="12700">
                  <a:solidFill>
                    <a:schemeClr val="bg1"/>
                  </a:solidFill>
                </a:ln>
                <a:solidFill>
                  <a:srgbClr val="5C8727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Hypothesis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33400" y="1524000"/>
            <a:ext cx="7391400" cy="5181600"/>
          </a:xfrm>
        </p:spPr>
        <p:txBody>
          <a:bodyPr>
            <a:normAutofit/>
          </a:bodyPr>
          <a:lstStyle>
            <a:lvl1pPr>
              <a:defRPr lang="en-US" sz="3200" kern="12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 lang="en-US" sz="2800" kern="12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>
              <a:defRPr lang="en-US" sz="2400" kern="12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>
              <a:defRPr lang="en-US" sz="1600" kern="1200" dirty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/>
          <a:lstStyle/>
          <a:p>
            <a:fld id="{4508E331-9504-4F2E-B8C3-770C9B585D97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6841AF71-8EDB-49D2-AD34-38FFC0849C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/>
          <a:lstStyle/>
          <a:p>
            <a:fld id="{4508E331-9504-4F2E-B8C3-770C9B585D97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6841AF71-8EDB-49D2-AD34-38FFC0849C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/>
          <a:lstStyle/>
          <a:p>
            <a:fld id="{4508E331-9504-4F2E-B8C3-770C9B585D97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6841AF71-8EDB-49D2-AD34-38FFC0849C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0"/>
          </p:nvPr>
        </p:nvSpPr>
        <p:spPr>
          <a:xfrm>
            <a:off x="533400" y="1676400"/>
            <a:ext cx="7239000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/>
          <a:lstStyle/>
          <a:p>
            <a:fld id="{4508E331-9504-4F2E-B8C3-770C9B585D97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6841AF71-8EDB-49D2-AD34-38FFC0849C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/>
          <a:lstStyle/>
          <a:p>
            <a:fld id="{4508E331-9504-4F2E-B8C3-770C9B585D97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6841AF71-8EDB-49D2-AD34-38FFC0849C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/>
          <a:lstStyle/>
          <a:p>
            <a:fld id="{4508E331-9504-4F2E-B8C3-770C9B585D97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6841AF71-8EDB-49D2-AD34-38FFC0849C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5C8727"/>
          </a:soli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7200" b="1" kern="1200" baseline="0" dirty="0" smtClean="0">
                <a:ln w="12700">
                  <a:solidFill>
                    <a:schemeClr val="bg1"/>
                  </a:solidFill>
                </a:ln>
                <a:solidFill>
                  <a:srgbClr val="5C8727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Hypothesis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833562"/>
            <a:ext cx="7467600" cy="4719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07" t="28829" r="40760" b="28202"/>
          <a:stretch/>
        </p:blipFill>
        <p:spPr bwMode="auto">
          <a:xfrm>
            <a:off x="8034338" y="209551"/>
            <a:ext cx="890587" cy="1607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lang="en-US" sz="7200" b="1" kern="1200" baseline="0" dirty="0">
          <a:ln w="12700">
            <a:solidFill>
              <a:schemeClr val="bg1"/>
            </a:solidFill>
          </a:ln>
          <a:solidFill>
            <a:srgbClr val="5C8727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US" dirty="0" smtClean="0"/>
              <a:t>This is a </a:t>
            </a:r>
            <a:r>
              <a:rPr lang="en-US" dirty="0" err="1" smtClean="0"/>
              <a:t>Sampel</a:t>
            </a:r>
            <a:r>
              <a:rPr lang="en-US" dirty="0" smtClean="0"/>
              <a:t> Title </a:t>
            </a:r>
            <a:r>
              <a:rPr lang="en-US" dirty="0" err="1" smtClean="0"/>
              <a:t>Slied</a:t>
            </a:r>
            <a:r>
              <a:rPr lang="en-US" dirty="0" smtClean="0"/>
              <a:t> </a:t>
            </a:r>
            <a:r>
              <a:rPr lang="en-US" dirty="0" err="1" smtClean="0"/>
              <a:t>Contaning</a:t>
            </a:r>
            <a:r>
              <a:rPr lang="en-US" dirty="0" smtClean="0"/>
              <a:t> Spelling </a:t>
            </a:r>
            <a:r>
              <a:rPr lang="en-US" dirty="0" err="1" smtClean="0"/>
              <a:t>Errers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02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533400" y="1447800"/>
            <a:ext cx="7315200" cy="5181600"/>
          </a:xfrm>
        </p:spPr>
      </p:sp>
    </p:spTree>
    <p:extLst>
      <p:ext uri="{BB962C8B-B14F-4D97-AF65-F5344CB8AC3E}">
        <p14:creationId xmlns:p14="http://schemas.microsoft.com/office/powerpoint/2010/main" val="2866913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-9525"/>
            <a:ext cx="7239000" cy="1752600"/>
          </a:xfrm>
        </p:spPr>
        <p:txBody>
          <a:bodyPr/>
          <a:lstStyle/>
          <a:p>
            <a:pPr>
              <a:lnSpc>
                <a:spcPts val="5800"/>
              </a:lnSpc>
            </a:pPr>
            <a:r>
              <a:rPr lang="en-US" dirty="0"/>
              <a:t>Applications &amp; Connections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33400" y="1752600"/>
            <a:ext cx="7391400" cy="495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5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0133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1682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7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7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22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5276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620000" cy="1600200"/>
          </a:xfrm>
        </p:spPr>
        <p:txBody>
          <a:bodyPr/>
          <a:lstStyle/>
          <a:p>
            <a:pPr>
              <a:lnSpc>
                <a:spcPts val="5800"/>
              </a:lnSpc>
            </a:pPr>
            <a:r>
              <a:rPr lang="en-US" dirty="0" smtClean="0"/>
              <a:t>Results &amp; 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1676400"/>
            <a:ext cx="7391400" cy="5029200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823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660</TotalTime>
  <Words>24</Words>
  <Application>Microsoft Office PowerPoint</Application>
  <PresentationFormat>On-screen Show (4:3)</PresentationFormat>
  <Paragraphs>12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Thermal</vt:lpstr>
      <vt:lpstr>PowerPoint Presentation</vt:lpstr>
      <vt:lpstr>Question</vt:lpstr>
      <vt:lpstr>Hypothesis</vt:lpstr>
      <vt:lpstr>Research</vt:lpstr>
      <vt:lpstr>Research</vt:lpstr>
      <vt:lpstr>Research</vt:lpstr>
      <vt:lpstr>Materials</vt:lpstr>
      <vt:lpstr>Procedure</vt:lpstr>
      <vt:lpstr>Results &amp; Conclusion</vt:lpstr>
      <vt:lpstr>Data</vt:lpstr>
      <vt:lpstr>Applications &amp; Connections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19</cp:revision>
  <cp:lastPrinted>2012-02-14T14:58:21Z</cp:lastPrinted>
  <dcterms:created xsi:type="dcterms:W3CDTF">2012-02-13T13:33:01Z</dcterms:created>
  <dcterms:modified xsi:type="dcterms:W3CDTF">2012-02-17T15:35:34Z</dcterms:modified>
</cp:coreProperties>
</file>