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D94B-9B9D-4543-8BBF-513F65127920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D69F2-4E72-46DC-AB48-CF7051846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each</a:t>
            </a:r>
            <a:r>
              <a:rPr lang="en-US" baseline="0" dirty="0" smtClean="0"/>
              <a:t> slide, type the contraction that can be used to replace the two words shown. Add an animation to your contraction.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D69F2-4E72-46DC-AB48-CF7051846B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8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0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7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5F9A-70CE-49E2-9945-ADED387565C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BC98-CFA2-49D1-AFA3-86A3B1383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4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057400"/>
            <a:ext cx="66495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Contractions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56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7944" y="1828800"/>
            <a:ext cx="2757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Does not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52045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6298" y="1828800"/>
            <a:ext cx="2380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 not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253" y="1828800"/>
            <a:ext cx="1572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is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47647" y="1828800"/>
            <a:ext cx="1898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have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8117" y="1828800"/>
            <a:ext cx="243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4047" y="1828800"/>
            <a:ext cx="2665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have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5114" y="1828800"/>
            <a:ext cx="2363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8825" y="296733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 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5952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2012-04-26T22:17:41Z</dcterms:created>
  <dcterms:modified xsi:type="dcterms:W3CDTF">2012-04-26T22:23:41Z</dcterms:modified>
</cp:coreProperties>
</file>