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8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4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7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2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5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74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3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6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2CF11-20DA-49E3-A788-ABF2F71C7340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7EECC-7675-4B83-9364-38E56C6AE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56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5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Slotman</dc:creator>
  <cp:lastModifiedBy>Mark Slotman</cp:lastModifiedBy>
  <cp:revision>1</cp:revision>
  <dcterms:created xsi:type="dcterms:W3CDTF">2016-05-09T15:36:00Z</dcterms:created>
  <dcterms:modified xsi:type="dcterms:W3CDTF">2016-05-09T15:37:30Z</dcterms:modified>
</cp:coreProperties>
</file>