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64184-98EB-4421-B3DB-09A4B7B905B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FD9A-3874-4143-B32B-1C6192F58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2FD9A-3874-4143-B32B-1C6192F58E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2FD9A-3874-4143-B32B-1C6192F58E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3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5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2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1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0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9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8A40-70F5-453E-9486-149D8ADEC4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5450C-B677-45FE-BDF9-3CD184D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8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Country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4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8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Photos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On-screen Show (4:3)</PresentationFormat>
  <Paragraphs>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Name of Country</vt:lpstr>
      <vt:lpstr>Interesting Facts</vt:lpstr>
      <vt:lpstr>Flag</vt:lpstr>
      <vt:lpstr>Photos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Country</dc:title>
  <dc:creator>Nathan VanDuinen</dc:creator>
  <cp:lastModifiedBy>Nathan VanDuinen</cp:lastModifiedBy>
  <cp:revision>1</cp:revision>
  <dcterms:created xsi:type="dcterms:W3CDTF">2015-02-27T17:17:42Z</dcterms:created>
  <dcterms:modified xsi:type="dcterms:W3CDTF">2015-02-27T17:21:34Z</dcterms:modified>
</cp:coreProperties>
</file>