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4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568011-B90D-4B3F-A653-48DFECBCFA94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36E3C-B5CD-48F6-A4C2-C517AC33B6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568011-B90D-4B3F-A653-48DFECBCFA94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36E3C-B5CD-48F6-A4C2-C517AC33B6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568011-B90D-4B3F-A653-48DFECBCFA94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36E3C-B5CD-48F6-A4C2-C517AC33B6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568011-B90D-4B3F-A653-48DFECBCFA94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36E3C-B5CD-48F6-A4C2-C517AC33B6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568011-B90D-4B3F-A653-48DFECBCFA94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36E3C-B5CD-48F6-A4C2-C517AC33B6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568011-B90D-4B3F-A653-48DFECBCFA94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36E3C-B5CD-48F6-A4C2-C517AC33B6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568011-B90D-4B3F-A653-48DFECBCFA94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36E3C-B5CD-48F6-A4C2-C517AC33B6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568011-B90D-4B3F-A653-48DFECBCFA94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36E3C-B5CD-48F6-A4C2-C517AC33B6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568011-B90D-4B3F-A653-48DFECBCFA94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36E3C-B5CD-48F6-A4C2-C517AC33B6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568011-B90D-4B3F-A653-48DFECBCFA94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36E3C-B5CD-48F6-A4C2-C517AC33B6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568011-B90D-4B3F-A653-48DFECBCFA94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36E3C-B5CD-48F6-A4C2-C517AC33B64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C568011-B90D-4B3F-A653-48DFECBCFA94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2836E3C-B5CD-48F6-A4C2-C517AC33B6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image" Target="../media/image6.wmf"/><Relationship Id="rId7" Type="http://schemas.openxmlformats.org/officeDocument/2006/relationships/image" Target="../media/image9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3.wmf"/><Relationship Id="rId9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vandnath\AppData\Local\Microsoft\Windows\Temporary Internet Files\Content.IE5\18IS75F9\MC9004455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918" y="5424293"/>
            <a:ext cx="698297" cy="189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vandnath\AppData\Local\Microsoft\Windows\Temporary Internet Files\Content.IE5\89JNOWWW\MC90005733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505200"/>
            <a:ext cx="804619" cy="74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vandnath\AppData\Local\Microsoft\Windows\Temporary Internet Files\Content.IE5\GG888R3P\MC90005734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6638" y="3505200"/>
            <a:ext cx="2081479" cy="2013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vandnath\AppData\Local\Microsoft\Windows\Temporary Internet Files\Content.IE5\18IS75F9\MC90011355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014914"/>
            <a:ext cx="1767887" cy="1203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vandnath\AppData\Local\Microsoft\Windows\Temporary Internet Files\Content.IE5\Z3EJA9XQ\MC90011355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251" y="3616618"/>
            <a:ext cx="3853630" cy="1543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2383765" y="1362344"/>
            <a:ext cx="249909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760146" y="1259463"/>
            <a:ext cx="417964" cy="3314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324818" y="1162969"/>
            <a:ext cx="616128" cy="454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128117" y="1006205"/>
            <a:ext cx="871815" cy="6428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182956" y="835122"/>
            <a:ext cx="1150962" cy="8486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270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vandnath\AppData\Local\Microsoft\Windows\Temporary Internet Files\Content.IE5\18IS75F9\MC9004455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5374" y="1125334"/>
            <a:ext cx="1487825" cy="404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1" descr="C:\Users\vandnath\AppData\Local\Microsoft\Windows\Temporary Internet Files\Content.IE5\Z3EJA9XQ\MC90011355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878471"/>
            <a:ext cx="2590081" cy="1037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Users\vandnath\AppData\Local\Microsoft\Windows\Temporary Internet Files\Content.IE5\89JNOWWW\MC90005733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66013"/>
            <a:ext cx="804619" cy="74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vandnath\AppData\Local\Microsoft\Windows\Temporary Internet Files\Content.IE5\89JNOWWW\MC90005733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77750"/>
            <a:ext cx="603120" cy="1123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5076353" y="428392"/>
            <a:ext cx="867247" cy="1671770"/>
            <a:chOff x="6324600" y="1893559"/>
            <a:chExt cx="867247" cy="1671770"/>
          </a:xfrm>
        </p:grpSpPr>
        <p:pic>
          <p:nvPicPr>
            <p:cNvPr id="2050" name="Picture 2" descr="C:\Users\vandnath\AppData\Local\Microsoft\Windows\Temporary Internet Files\Content.IE5\GG888R3P\MC900113542[1].wm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4600" y="1986188"/>
              <a:ext cx="867247" cy="15791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C:\Users\vandnath\AppData\Local\Microsoft\Windows\Temporary Internet Files\Content.IE5\18IS75F9\MC900235383[1].wmf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4600" y="1893559"/>
              <a:ext cx="454338" cy="2572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Group 8"/>
          <p:cNvGrpSpPr/>
          <p:nvPr/>
        </p:nvGrpSpPr>
        <p:grpSpPr>
          <a:xfrm>
            <a:off x="970942" y="622427"/>
            <a:ext cx="1845218" cy="1785389"/>
            <a:chOff x="2282899" y="3733800"/>
            <a:chExt cx="1845218" cy="1785389"/>
          </a:xfrm>
        </p:grpSpPr>
        <p:pic>
          <p:nvPicPr>
            <p:cNvPr id="3" name="Picture 8" descr="C:\Users\vandnath\AppData\Local\Microsoft\Windows\Temporary Internet Files\Content.IE5\GG888R3P\MC900057340[1].wm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2899" y="3733800"/>
              <a:ext cx="1845218" cy="17853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C:\Users\vandnath\AppData\Local\Microsoft\Windows\Temporary Internet Files\Content.IE5\18IS75F9\MC900235383[1].wmf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0107" y="4641087"/>
              <a:ext cx="454338" cy="2572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Group 6"/>
          <p:cNvGrpSpPr/>
          <p:nvPr/>
        </p:nvGrpSpPr>
        <p:grpSpPr>
          <a:xfrm>
            <a:off x="3888010" y="1786938"/>
            <a:ext cx="1082087" cy="736582"/>
            <a:chOff x="4419600" y="3481741"/>
            <a:chExt cx="1082087" cy="736582"/>
          </a:xfrm>
        </p:grpSpPr>
        <p:pic>
          <p:nvPicPr>
            <p:cNvPr id="4" name="Picture 9" descr="C:\Users\vandnath\AppData\Local\Microsoft\Windows\Temporary Internet Files\Content.IE5\18IS75F9\MC900113556[1].wmf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9600" y="3481741"/>
              <a:ext cx="1082087" cy="7365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6" descr="C:\Users\vandnath\AppData\Local\Microsoft\Windows\Temporary Internet Files\Content.IE5\18IS75F9\MC900235383[1].wmf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44295" y="3481741"/>
              <a:ext cx="454338" cy="2572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Rectangle 9"/>
          <p:cNvSpPr/>
          <p:nvPr/>
        </p:nvSpPr>
        <p:spPr>
          <a:xfrm>
            <a:off x="381000" y="2667000"/>
            <a:ext cx="3331491" cy="365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431509" y="2667000"/>
            <a:ext cx="3331491" cy="365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968560" y="5715000"/>
            <a:ext cx="716563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000" dirty="0"/>
          </a:p>
        </p:txBody>
      </p:sp>
      <p:sp>
        <p:nvSpPr>
          <p:cNvPr id="20" name="Rectangle 19"/>
          <p:cNvSpPr/>
          <p:nvPr/>
        </p:nvSpPr>
        <p:spPr>
          <a:xfrm>
            <a:off x="5417831" y="5715000"/>
            <a:ext cx="716563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887515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Aspect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VanDuinen</dc:creator>
  <cp:lastModifiedBy>Nathan VanDuinen</cp:lastModifiedBy>
  <cp:revision>3</cp:revision>
  <dcterms:created xsi:type="dcterms:W3CDTF">2013-03-12T12:51:21Z</dcterms:created>
  <dcterms:modified xsi:type="dcterms:W3CDTF">2013-03-12T13:22:33Z</dcterms:modified>
</cp:coreProperties>
</file>