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8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9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1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DDD3-96D1-431F-8C80-2E5E9EE14774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D080-15A6-4765-8F7D-4EC61D47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5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8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Earth Day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Day</dc:title>
  <dc:creator>Elementary Lab</dc:creator>
  <cp:lastModifiedBy>Elementary Lab</cp:lastModifiedBy>
  <cp:revision>1</cp:revision>
  <dcterms:created xsi:type="dcterms:W3CDTF">2012-04-20T12:09:01Z</dcterms:created>
  <dcterms:modified xsi:type="dcterms:W3CDTF">2012-04-20T12:09:27Z</dcterms:modified>
</cp:coreProperties>
</file>