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8" autoAdjust="0"/>
  </p:normalViewPr>
  <p:slideViewPr>
    <p:cSldViewPr>
      <p:cViewPr varScale="1">
        <p:scale>
          <a:sx n="112" d="100"/>
          <a:sy n="112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71F2C-271E-4C1D-8938-CBF382B701D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D2A43-8C77-4825-86F1-09212D44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4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3 </a:t>
            </a:r>
            <a:r>
              <a:rPr lang="en-US" dirty="0" err="1" smtClean="0"/>
              <a:t>Rs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2A43-8C77-4825-86F1-09212D447F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2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2A43-8C77-4825-86F1-09212D447F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2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2A43-8C77-4825-86F1-09212D447F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27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2A43-8C77-4825-86F1-09212D447F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2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7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6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0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6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1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8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5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7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2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54F8-130D-4D4B-81E4-7BD361FE624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AE7C4-250E-4CCC-8DBB-46797035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5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6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4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42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</Words>
  <Application>Microsoft Office PowerPoint</Application>
  <PresentationFormat>On-screen Show (4:3)</PresentationFormat>
  <Paragraphs>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2014-04-21T16:38:44Z</dcterms:created>
  <dcterms:modified xsi:type="dcterms:W3CDTF">2014-04-21T16:40:34Z</dcterms:modified>
</cp:coreProperties>
</file>