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83E82-F808-4569-A134-A7319ABB9D30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495B6-071E-43D9-B5B2-997CE8461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91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My favorite things about winter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495B6-071E-43D9-B5B2-997CE8461F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78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Snow, sledding, cold, holidays, food,</a:t>
            </a:r>
            <a:r>
              <a:rPr lang="en-US" baseline="0" dirty="0" smtClean="0"/>
              <a:t> presents, time with family, vacation, hot cocoa, snowman, snowballs, skiing, snowboarding, fun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495B6-071E-43D9-B5B2-997CE8461F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32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Snow, sledding, cold, holidays, food,</a:t>
            </a:r>
            <a:r>
              <a:rPr lang="en-US" baseline="0" dirty="0" smtClean="0"/>
              <a:t> presents, time with family, vacation, hot cocoa, snowman, snowballs, skiing, snowboarding, fun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495B6-071E-43D9-B5B2-997CE8461F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32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Snow, sledding, cold, holidays, food,</a:t>
            </a:r>
            <a:r>
              <a:rPr lang="en-US" baseline="0" dirty="0" smtClean="0"/>
              <a:t> presents, time with family, vacation, hot cocoa, snowman, snowballs, skiing, snowboarding, fun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495B6-071E-43D9-B5B2-997CE8461F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32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Snow, sledding, cold, holidays, food,</a:t>
            </a:r>
            <a:r>
              <a:rPr lang="en-US" baseline="0" dirty="0" smtClean="0"/>
              <a:t> presents, time with family, vacation, hot cocoa, snowman, snowballs, skiing, snowboarding, fun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495B6-071E-43D9-B5B2-997CE8461F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32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Snow, sledding, cold, holidays, food,</a:t>
            </a:r>
            <a:r>
              <a:rPr lang="en-US" baseline="0" dirty="0" smtClean="0"/>
              <a:t> presents, time with family, vacation, hot cocoa, snowman, snowballs, skiing, snowboarding, fun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495B6-071E-43D9-B5B2-997CE8461F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3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A537-BA42-426F-81E9-21833512C753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74E4-3025-4D6C-BDC3-7E710D05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1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A537-BA42-426F-81E9-21833512C753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74E4-3025-4D6C-BDC3-7E710D05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6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A537-BA42-426F-81E9-21833512C753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74E4-3025-4D6C-BDC3-7E710D05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1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A537-BA42-426F-81E9-21833512C753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74E4-3025-4D6C-BDC3-7E710D05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A537-BA42-426F-81E9-21833512C753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74E4-3025-4D6C-BDC3-7E710D05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5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A537-BA42-426F-81E9-21833512C753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74E4-3025-4D6C-BDC3-7E710D05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5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A537-BA42-426F-81E9-21833512C753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74E4-3025-4D6C-BDC3-7E710D05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A537-BA42-426F-81E9-21833512C753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74E4-3025-4D6C-BDC3-7E710D05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0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A537-BA42-426F-81E9-21833512C753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74E4-3025-4D6C-BDC3-7E710D05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9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A537-BA42-426F-81E9-21833512C753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74E4-3025-4D6C-BDC3-7E710D05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3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A537-BA42-426F-81E9-21833512C753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74E4-3025-4D6C-BDC3-7E710D05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6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CA537-BA42-426F-81E9-21833512C753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674E4-3025-4D6C-BDC3-7E710D05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8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4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of my favorite things about winter 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of my favorite things about winter 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21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of my favorite things about winter 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3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of my favorite things about winter 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4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of my favorite things about winter 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0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201</Words>
  <Application>Microsoft Office PowerPoint</Application>
  <PresentationFormat>On-screen Show (4:3)</PresentationFormat>
  <Paragraphs>17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One of my favorite things about winter is </vt:lpstr>
      <vt:lpstr>One of my favorite things about winter is </vt:lpstr>
      <vt:lpstr>One of my favorite things about winter is </vt:lpstr>
      <vt:lpstr>One of my favorite things about winter is </vt:lpstr>
      <vt:lpstr>One of my favorite things about winter 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2012-12-10T12:49:00Z</dcterms:created>
  <dcterms:modified xsi:type="dcterms:W3CDTF">2012-12-10T12:51:51Z</dcterms:modified>
</cp:coreProperties>
</file>