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4C430-018A-4A3E-8353-3CC23FA99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5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D0-85D7-498B-8381-18DDC9D6D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7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D855A-8380-459D-BF58-DFF499E95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6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2CC18-B725-456E-B0E8-89F4136188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129A1-ADF9-4DC9-A05C-ACD41C7B9A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1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3A765-CD23-4BFB-86F5-1F404E4D5A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0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E96D4-61AC-468D-8904-B6EC69BCE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8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5DE89-C817-45EF-A70F-31ED4CF6C4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7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A7F19-FF89-4014-A198-1510C69B5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2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8A9A1-5E6A-47A2-9526-1D8AC7D116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196CC-D972-496D-A055-3A6F37273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0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1898FF-2CF9-4354-B0A1-4CDCE4FE92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2100 Woodward Avenue, Detroit, MI</a:t>
            </a:r>
            <a:endParaRPr lang="en-US"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6 Championship Drive, Auburn Hills, 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600 Civic Center Drive, Detroit, Michigan, 48226</a:t>
            </a:r>
            <a:endParaRPr lang="en-US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12626 U.S. Highway 12 Brooklyn, MI 49230-9068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4500 West River Drive Northeast  Plainfield Township, MI 49321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2100 Woodward Avenue, Detroit, MI</vt:lpstr>
      <vt:lpstr>6 Championship Drive, Auburn Hills, MI</vt:lpstr>
      <vt:lpstr>600 Civic Center Drive, Detroit, Michigan, 48226</vt:lpstr>
      <vt:lpstr>12626 U.S. Highway 12 Brooklyn, MI 49230-9068</vt:lpstr>
      <vt:lpstr>4500 West River Drive Northeast  Plainfield Township, MI 49321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2100 Woodward Avenue, Detroit, MI</dc:title>
  <dc:creator>Nathan VanDuinen</dc:creator>
  <cp:lastModifiedBy>Nathan VanDuinen</cp:lastModifiedBy>
  <cp:revision>3</cp:revision>
  <dcterms:created xsi:type="dcterms:W3CDTF">2012-03-25T19:25:13Z</dcterms:created>
  <dcterms:modified xsi:type="dcterms:W3CDTF">2012-03-27T14:15:13Z</dcterms:modified>
</cp:coreProperties>
</file>