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459D6-4EEB-4D69-ADE7-8AF51AB564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335A1-E842-43D4-A657-D7C3FA964D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9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18F03-E174-41FD-9EC8-FFF97FD17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2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1FEB8-1F9D-4BCB-84A7-1FF87AC630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9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2DCF5-4AC9-487B-B313-B142A7FF15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6F16A-5C89-40D0-ACA4-922E607914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B00F2-DFBF-46AE-8841-5DF87E744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45AC4-87A2-4213-AC3D-40B6F513C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E6BEF-5C57-4833-83C7-9EBC91E92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564A6-22AB-49C9-B240-2FACC27C79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70FD-207E-4AE2-9214-60F97F8D1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8B4F8-B0AB-4B61-BE95-0D021373FC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762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066800" y="16002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2057400" y="1600200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480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038600" y="16002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029200" y="1600200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3962400" y="40386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5334000" y="5562600"/>
            <a:ext cx="914400" cy="838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6858000" y="5105400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0198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0866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81534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5562600" y="4343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3886200" y="53340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762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Oval 3"/>
          <p:cNvSpPr>
            <a:spLocks noChangeArrowheads="1"/>
          </p:cNvSpPr>
          <p:nvPr/>
        </p:nvSpPr>
        <p:spPr bwMode="auto">
          <a:xfrm>
            <a:off x="10668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2057400" y="16002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30480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4038600" y="1600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029200" y="16002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895600" y="5029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962400" y="40386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334000" y="5562600"/>
            <a:ext cx="914400" cy="838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6858000" y="5105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0198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70866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24384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58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558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626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768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006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5181600" y="25908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248400" y="25908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7315200" y="25908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5"/>
          <p:cNvSpPr>
            <a:spLocks noChangeArrowheads="1"/>
          </p:cNvSpPr>
          <p:nvPr/>
        </p:nvSpPr>
        <p:spPr bwMode="auto">
          <a:xfrm>
            <a:off x="914400" y="51054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2163651" y="4267200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620851" y="5508401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7315200" y="39243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4876800" y="3015267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3624330" y="3675487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5334000" y="5562600"/>
            <a:ext cx="914400" cy="8382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6858000" y="5105400"/>
            <a:ext cx="914400" cy="838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5562600" y="4343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3886200" y="5334000"/>
            <a:ext cx="914400" cy="838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2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696" y="27686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2572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464" y="2485264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551" y="16891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30" y="187995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51" y="3459587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9" descr="MC9004339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30" y="3187700"/>
            <a:ext cx="63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0" descr="MC9004380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183" y="23241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MC90043801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78" y="167783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2192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2860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3528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4958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55626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6629400" y="990600"/>
            <a:ext cx="9144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9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VanDuinen</dc:creator>
  <cp:lastModifiedBy>Nathan VanDuinen</cp:lastModifiedBy>
  <cp:revision>3</cp:revision>
  <dcterms:created xsi:type="dcterms:W3CDTF">2012-06-03T18:10:51Z</dcterms:created>
  <dcterms:modified xsi:type="dcterms:W3CDTF">2013-05-20T14:46:31Z</dcterms:modified>
</cp:coreProperties>
</file>