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48216-FB24-468B-A55B-4DF774B24A7D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31701-DE26-41EB-9B5F-5AD05FAF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5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Girl, gift, grapes, go, ghost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889FF7-857E-492C-AAFA-656631C81285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House, hat,</a:t>
            </a:r>
            <a:r>
              <a:rPr lang="en-US" baseline="0" dirty="0" smtClean="0"/>
              <a:t> horse, hand</a:t>
            </a:r>
            <a:r>
              <a:rPr lang="en-US" baseline="0" smtClean="0"/>
              <a:t>, heart</a:t>
            </a: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B3598A-1942-4907-8DE7-4C43F537F34B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1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5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8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DEF7-63E7-4229-95D6-31404B16293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4FE5-1236-44CC-A562-1CBAF1CF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C:\Users\Sedgwick\AppData\Local\Microsoft\Windows\Temporary Internet Files\Content.IE5\9TAPI911\MCj0436390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1765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C:\Users\Sedgwick\AppData\Local\Microsoft\Windows\Temporary Internet Files\Content.IE5\6DYSX6KL\MCj0283397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C:\Users\Sedgwick\AppData\Local\Microsoft\Windows\Temporary Internet Files\Content.IE5\6DYSX6KL\MCj0424156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609600"/>
            <a:ext cx="11112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C:\Users\Sedgwick\AppData\Local\Microsoft\Windows\Temporary Internet Files\Content.IE5\6DYSX6KL\MCj0232048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3733800"/>
            <a:ext cx="148113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C:\Users\Sedgwick\AppData\Local\Microsoft\Windows\Temporary Internet Files\Content.IE5\IP6KVSN2\MCj0389176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"/>
            <a:ext cx="19351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C:\Users\Sedgwick\AppData\Local\Microsoft\Windows\Temporary Internet Files\Content.IE5\6DYSX6KL\MCj0436896000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057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10668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63246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3619500" y="38814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1066800" y="56340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6324600" y="57102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edgwick\AppData\Local\Microsoft\Windows\Temporary Internet Files\Content.IE5\53FYB3GW\MCj028339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C:\Users\Sedgwick\AppData\Local\Microsoft\Windows\Temporary Internet Files\Content.IE5\6DYSX6KL\MCj0382612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63563"/>
            <a:ext cx="230505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C:\Users\Sedgwick\AppData\Local\Microsoft\Windows\Temporary Internet Files\Content.IE5\53FYB3GW\MCj0413478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9438"/>
            <a:ext cx="18097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Users\Sedgwick\AppData\Local\Microsoft\Windows\Temporary Internet Files\Content.IE5\IP6KVSN2\MCj0235199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2133600"/>
            <a:ext cx="20320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C:\Users\Sedgwick\AppData\Local\Microsoft\Windows\Temporary Internet Files\Content.IE5\IP6KVSN2\MCj0436376000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886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C:\Users\Sedgwick\AppData\Local\Microsoft\Windows\Temporary Internet Files\Content.IE5\6DYSX6KL\MCj0432600000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990600" y="2438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6324600" y="2438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3619500" y="41148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990600" y="5715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6324600" y="57864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2013-03-22T16:46:01Z</dcterms:created>
  <dcterms:modified xsi:type="dcterms:W3CDTF">2013-03-22T16:47:25Z</dcterms:modified>
</cp:coreProperties>
</file>