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3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4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5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6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C468-B724-41A8-BDDE-9ADAEAE4693B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5CC8-FA50-4AA2-B034-F7DB5D695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82175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-1752600" y="1143000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-1428565" y="500848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-2254558" y="1618695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-1226228" y="1870969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-883328" y="1194047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-1226228" y="2457635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-1749641" y="2215718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-1375669" y="3505200"/>
            <a:ext cx="1447800" cy="1524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-1466665" y="4987771"/>
            <a:ext cx="1447800" cy="1524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-2553810" y="3352800"/>
            <a:ext cx="1447800" cy="1524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-2597829" y="5029200"/>
            <a:ext cx="1447800" cy="1524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57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2012-04-19T13:15:01Z</dcterms:created>
  <dcterms:modified xsi:type="dcterms:W3CDTF">2012-04-19T13:16:45Z</dcterms:modified>
</cp:coreProperties>
</file>