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0" autoAdjust="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A7D7E-F1DC-4AC9-B49B-0622337C298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8E84A-3243-424B-9647-963617AA2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cake,</a:t>
            </a:r>
            <a:r>
              <a:rPr lang="en-US" baseline="0" dirty="0" smtClean="0"/>
              <a:t> car, cat, cow, cry</a:t>
            </a: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05CFFA-6CF6-4939-90F2-C068F4ABF923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dad</a:t>
            </a:r>
            <a:r>
              <a:rPr lang="en-US" dirty="0" smtClean="0"/>
              <a:t>, dog, door, duck, deer</a:t>
            </a: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1D782F-C5DB-442B-A202-7B23C1314D1D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4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4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7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0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19B10-7834-4B3E-BB42-3C0BCBB0278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2541-67CC-4F0D-8230-7BEF051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edgwick\AppData\Local\Microsoft\Windows\Temporary Internet Files\Content.IE5\IP6KVSN2\MCj0283389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Sedgwick\AppData\Local\Microsoft\Windows\Temporary Internet Files\Content.IE5\IP6KVSN2\MCj0411642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2133600"/>
            <a:ext cx="1587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C:\Users\Sedgwick\AppData\Local\Microsoft\Windows\Temporary Internet Files\Content.IE5\ST318XTT\MCAN02493_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"/>
            <a:ext cx="15367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C:\Users\Sedgwick\AppData\Local\Microsoft\Windows\Temporary Internet Files\Content.IE5\53FYB3GW\MCj0424188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98925"/>
            <a:ext cx="20161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C:\Users\Sedgwick\AppData\Local\Microsoft\Windows\Temporary Internet Files\Content.IE5\ST318XTT\MCj0412432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16240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914400" y="2667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6477000" y="2743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5129" name="TextBox 12"/>
          <p:cNvSpPr txBox="1">
            <a:spLocks noChangeArrowheads="1"/>
          </p:cNvSpPr>
          <p:nvPr/>
        </p:nvSpPr>
        <p:spPr bwMode="auto">
          <a:xfrm>
            <a:off x="3657600" y="4191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5130" name="TextBox 13"/>
          <p:cNvSpPr txBox="1">
            <a:spLocks noChangeArrowheads="1"/>
          </p:cNvSpPr>
          <p:nvPr/>
        </p:nvSpPr>
        <p:spPr bwMode="auto">
          <a:xfrm>
            <a:off x="9906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>
            <a:off x="64770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pic>
        <p:nvPicPr>
          <p:cNvPr id="5132" name="Picture 9" descr="C:\Users\Sedgwick\AppData\Local\Microsoft\Windows\Temporary Internet Files\Content.IE5\IP6KVSN2\MCj0423856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962400"/>
            <a:ext cx="164623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7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edgwick\AppData\Local\Microsoft\Windows\Temporary Internet Files\Content.IE5\ST318XTT\MCj0283391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Users\Sedgwick\AppData\Local\Microsoft\Windows\Temporary Internet Files\Content.IE5\53FYB3GW\MCj0423994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609600"/>
            <a:ext cx="17986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C:\Users\Sedgwick\AppData\Local\Microsoft\Windows\Temporary Internet Files\Content.IE5\6DYSX6KL\MCj0356157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"/>
            <a:ext cx="15906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C:\Users\Sedgwick\AppData\Local\Microsoft\Windows\Temporary Internet Files\Content.IE5\53FYB3GW\MCj0411640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209800"/>
            <a:ext cx="18732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C:\Users\Sedgwick\AppData\Local\Microsoft\Windows\Temporary Internet Files\Content.IE5\IP6KVSN2\MCj0352378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0"/>
            <a:ext cx="1082675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 descr="C:\Users\Sedgwick\AppData\Local\Microsoft\Windows\Temporary Internet Files\Content.IE5\ST318XTT\MCj0215495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0" y="3810000"/>
            <a:ext cx="1511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914400" y="2667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6153" name="TextBox 12"/>
          <p:cNvSpPr txBox="1">
            <a:spLocks noChangeArrowheads="1"/>
          </p:cNvSpPr>
          <p:nvPr/>
        </p:nvSpPr>
        <p:spPr bwMode="auto">
          <a:xfrm>
            <a:off x="6629400" y="2667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6154" name="TextBox 13"/>
          <p:cNvSpPr txBox="1">
            <a:spLocks noChangeArrowheads="1"/>
          </p:cNvSpPr>
          <p:nvPr/>
        </p:nvSpPr>
        <p:spPr bwMode="auto">
          <a:xfrm>
            <a:off x="3619500" y="4191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6155" name="TextBox 14"/>
          <p:cNvSpPr txBox="1">
            <a:spLocks noChangeArrowheads="1"/>
          </p:cNvSpPr>
          <p:nvPr/>
        </p:nvSpPr>
        <p:spPr bwMode="auto">
          <a:xfrm>
            <a:off x="990600" y="5791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6156" name="TextBox 15"/>
          <p:cNvSpPr txBox="1">
            <a:spLocks noChangeArrowheads="1"/>
          </p:cNvSpPr>
          <p:nvPr/>
        </p:nvSpPr>
        <p:spPr bwMode="auto">
          <a:xfrm>
            <a:off x="6629400" y="5791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9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2013-03-18T16:30:21Z</dcterms:created>
  <dcterms:modified xsi:type="dcterms:W3CDTF">2013-03-18T16:31:50Z</dcterms:modified>
</cp:coreProperties>
</file>