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BF34-555E-4C97-863B-5FD5769B817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DBE2E-0576-48E5-8194-F0E64548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9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eye, eat, egg, elephant, eight </a:t>
            </a: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FAE134-950B-43B0-A596-DE710DCCB4F4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</a:t>
            </a:r>
            <a:r>
              <a:rPr lang="en-US" smtClean="0"/>
              <a:t>oot</a:t>
            </a:r>
            <a:r>
              <a:rPr lang="en-US" dirty="0" smtClean="0"/>
              <a:t>, flower, fish,</a:t>
            </a:r>
            <a:r>
              <a:rPr lang="en-US" baseline="0" dirty="0" smtClean="0"/>
              <a:t> frog, four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A81E0A-1131-4A12-A4D4-F98CCB434279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7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4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3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0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56AA-9CCF-4516-990A-D5A4EFB03E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CA26-C194-4615-94D1-57BBD362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edgwick\AppData\Local\Microsoft\Windows\Temporary Internet Files\Content.IE5\6DYSX6KL\MCj0283393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Users\Sedgwick\AppData\Local\Microsoft\Windows\Temporary Internet Files\Content.IE5\ST318XTT\MCj0281284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2286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Users\Sedgwick\AppData\Local\Microsoft\Windows\Temporary Internet Files\Content.IE5\6DYSX6KL\MCj0340008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3563"/>
            <a:ext cx="156210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Users\Sedgwick\AppData\Local\Microsoft\Windows\Temporary Internet Files\Content.IE5\53FYB3GW\MCj0398297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15113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C:\Users\Sedgwick\AppData\Local\Microsoft\Windows\Temporary Internet Files\Content.IE5\53FYB3GW\MCj0301302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17081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C:\Users\Sedgwick\AppData\Local\Microsoft\Windows\Temporary Internet Files\Content.IE5\IP6KVSN2\MCj0436394000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133600"/>
            <a:ext cx="1447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1143000" y="25098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6477000" y="25146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7178" name="TextBox 11"/>
          <p:cNvSpPr txBox="1">
            <a:spLocks noChangeArrowheads="1"/>
          </p:cNvSpPr>
          <p:nvPr/>
        </p:nvSpPr>
        <p:spPr bwMode="auto">
          <a:xfrm>
            <a:off x="3619500" y="4191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7179" name="TextBox 12"/>
          <p:cNvSpPr txBox="1">
            <a:spLocks noChangeArrowheads="1"/>
          </p:cNvSpPr>
          <p:nvPr/>
        </p:nvSpPr>
        <p:spPr bwMode="auto">
          <a:xfrm>
            <a:off x="1143000" y="5791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7180" name="TextBox 13"/>
          <p:cNvSpPr txBox="1">
            <a:spLocks noChangeArrowheads="1"/>
          </p:cNvSpPr>
          <p:nvPr/>
        </p:nvSpPr>
        <p:spPr bwMode="auto">
          <a:xfrm>
            <a:off x="6400800" y="5791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edgwick\AppData\Local\Microsoft\Windows\Temporary Internet Files\Content.IE5\ST318XTT\MCj028339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C:\Users\Sedgwick\AppData\Local\Microsoft\Windows\Temporary Internet Files\Content.IE5\ST318XTT\MCHM00383_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20891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C:\Users\Sedgwick\AppData\Local\Microsoft\Windows\Temporary Internet Files\Content.IE5\ST318XTT\MCj0417580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2057400"/>
            <a:ext cx="134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C:\Users\Sedgwick\AppData\Local\Microsoft\Windows\Temporary Internet Files\Content.IE5\53FYB3GW\MCj0084346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17875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C:\Users\Sedgwick\AppData\Local\Microsoft\Windows\Temporary Internet Files\Content.IE5\ST318XTT\MCSY01850_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3902075"/>
            <a:ext cx="179228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1143000" y="23574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6172200" y="2362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8201" name="TextBox 12"/>
          <p:cNvSpPr txBox="1">
            <a:spLocks noChangeArrowheads="1"/>
          </p:cNvSpPr>
          <p:nvPr/>
        </p:nvSpPr>
        <p:spPr bwMode="auto">
          <a:xfrm>
            <a:off x="3657600" y="41100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8202" name="TextBox 13"/>
          <p:cNvSpPr txBox="1">
            <a:spLocks noChangeArrowheads="1"/>
          </p:cNvSpPr>
          <p:nvPr/>
        </p:nvSpPr>
        <p:spPr bwMode="auto">
          <a:xfrm>
            <a:off x="10668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8203" name="TextBox 14"/>
          <p:cNvSpPr txBox="1">
            <a:spLocks noChangeArrowheads="1"/>
          </p:cNvSpPr>
          <p:nvPr/>
        </p:nvSpPr>
        <p:spPr bwMode="auto">
          <a:xfrm>
            <a:off x="63246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pic>
        <p:nvPicPr>
          <p:cNvPr id="8204" name="Picture 14" descr="C:\Users\Sedgwick\AppData\Local\Microsoft\Windows\Temporary Internet Files\Content.IE5\X1IG4AF2\MC90043688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2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2013-03-18T16:31:56Z</dcterms:created>
  <dcterms:modified xsi:type="dcterms:W3CDTF">2013-03-18T16:33:14Z</dcterms:modified>
</cp:coreProperties>
</file>