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64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0E56-A5CF-4390-ADDD-AE993489F5EE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734E1-5BA8-42CD-9E53-9FC614EED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954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0E56-A5CF-4390-ADDD-AE993489F5EE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734E1-5BA8-42CD-9E53-9FC614EED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570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0E56-A5CF-4390-ADDD-AE993489F5EE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734E1-5BA8-42CD-9E53-9FC614EED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19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0E56-A5CF-4390-ADDD-AE993489F5EE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734E1-5BA8-42CD-9E53-9FC614EED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659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0E56-A5CF-4390-ADDD-AE993489F5EE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734E1-5BA8-42CD-9E53-9FC614EED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30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0E56-A5CF-4390-ADDD-AE993489F5EE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734E1-5BA8-42CD-9E53-9FC614EED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949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0E56-A5CF-4390-ADDD-AE993489F5EE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734E1-5BA8-42CD-9E53-9FC614EED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175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0E56-A5CF-4390-ADDD-AE993489F5EE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734E1-5BA8-42CD-9E53-9FC614EED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70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0E56-A5CF-4390-ADDD-AE993489F5EE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734E1-5BA8-42CD-9E53-9FC614EED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72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0E56-A5CF-4390-ADDD-AE993489F5EE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734E1-5BA8-42CD-9E53-9FC614EED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172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0E56-A5CF-4390-ADDD-AE993489F5EE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734E1-5BA8-42CD-9E53-9FC614EED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382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B0E56-A5CF-4390-ADDD-AE993489F5EE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734E1-5BA8-42CD-9E53-9FC614EED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377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http://www.foreignlanguagekeyboard.com/images/k1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0" t="24718" b="22755"/>
          <a:stretch>
            <a:fillRect/>
          </a:stretch>
        </p:blipFill>
        <p:spPr bwMode="auto">
          <a:xfrm>
            <a:off x="22923" y="1600200"/>
            <a:ext cx="9197277" cy="3668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0474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Nathan VanDuinen</dc:creator>
  <cp:lastModifiedBy>Nathan VanDuinen</cp:lastModifiedBy>
  <cp:revision>1</cp:revision>
  <dcterms:created xsi:type="dcterms:W3CDTF">2014-02-06T13:09:37Z</dcterms:created>
  <dcterms:modified xsi:type="dcterms:W3CDTF">2014-02-06T13:10:07Z</dcterms:modified>
</cp:coreProperties>
</file>