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986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51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55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38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7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53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923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339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533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93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288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B912C-EF83-4346-951E-1E8AADA7C3FE}" type="datetimeFigureOut">
              <a:rPr lang="en-US" smtClean="0"/>
              <a:t>3/15/2016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60DA8-6B29-4AEA-A844-E7893A942E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1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madsci.org/posts/archives/2004-03/1078990939.Zo.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8" y="1066800"/>
            <a:ext cx="4797425" cy="4192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133600" y="143470"/>
            <a:ext cx="46210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Insect Diagram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0404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785032"/>
            <a:ext cx="6248400" cy="560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28600" y="719862"/>
            <a:ext cx="1295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Use text boxes or word art to label the insect diagram.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628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14</Words>
  <Application>Microsoft Office PowerPoint</Application>
  <PresentationFormat>On-screen Show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VanDuinen</dc:creator>
  <cp:lastModifiedBy>Nathan VanDuinen</cp:lastModifiedBy>
  <cp:revision>1</cp:revision>
  <dcterms:created xsi:type="dcterms:W3CDTF">2016-03-15T13:41:42Z</dcterms:created>
  <dcterms:modified xsi:type="dcterms:W3CDTF">2016-03-15T13:46:46Z</dcterms:modified>
</cp:coreProperties>
</file>