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1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7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7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2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9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0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876D-C9E8-455F-8814-B149F42B645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85F5-AE3B-4D14-A71A-DF4EB61C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Cycle of a Butterfly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Slotman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2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</a:t>
            </a:r>
            <a:endParaRPr lang="en-US" dirty="0"/>
          </a:p>
        </p:txBody>
      </p:sp>
      <p:pic>
        <p:nvPicPr>
          <p:cNvPr id="1026" name="Picture 2" descr="butterfly e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724400" cy="459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48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</a:t>
            </a:r>
            <a:endParaRPr lang="en-US" dirty="0"/>
          </a:p>
        </p:txBody>
      </p:sp>
      <p:pic>
        <p:nvPicPr>
          <p:cNvPr id="2050" name="Picture 2" descr="butterfly la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62953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13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Butterfly Pupa</a:t>
            </a:r>
            <a:endParaRPr lang="en-US" dirty="0"/>
          </a:p>
        </p:txBody>
      </p:sp>
      <p:pic>
        <p:nvPicPr>
          <p:cNvPr id="3074" name="Picture 2" descr="butterfly pu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1758"/>
            <a:ext cx="4193242" cy="419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77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Adult Butterfly</a:t>
            </a:r>
            <a:endParaRPr lang="en-US"/>
          </a:p>
        </p:txBody>
      </p:sp>
      <p:pic>
        <p:nvPicPr>
          <p:cNvPr id="4098" name="Picture 2" descr="adult 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4876800" cy="529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58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Life Cycle of a Butterfly</vt:lpstr>
      <vt:lpstr>Egg</vt:lpstr>
      <vt:lpstr>Larva</vt:lpstr>
      <vt:lpstr>Butterfly Pupa</vt:lpstr>
      <vt:lpstr>Adult Butterfly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of a Butterfly</dc:title>
  <dc:creator>Mark Slotman</dc:creator>
  <cp:lastModifiedBy>Mark Slotman</cp:lastModifiedBy>
  <cp:revision>2</cp:revision>
  <dcterms:created xsi:type="dcterms:W3CDTF">2016-04-26T14:04:52Z</dcterms:created>
  <dcterms:modified xsi:type="dcterms:W3CDTF">2016-04-26T14:18:56Z</dcterms:modified>
</cp:coreProperties>
</file>