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983ED5-229E-435A-82E2-B5163118B0EB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501C9C-D619-43B0-9D7D-6FECFDEA8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8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Movies and TV 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1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Unique Thing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73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18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Practice PowerPoint</vt:lpstr>
      <vt:lpstr>My Favorite Foods</vt:lpstr>
      <vt:lpstr>My Favorite Movies and TV Shows</vt:lpstr>
      <vt:lpstr>The Most Unique Thing About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PowerPoint</dc:title>
  <dc:creator>Elementary Lab</dc:creator>
  <cp:lastModifiedBy>Elementary Lab</cp:lastModifiedBy>
  <cp:revision>1</cp:revision>
  <dcterms:created xsi:type="dcterms:W3CDTF">2012-02-10T15:56:18Z</dcterms:created>
  <dcterms:modified xsi:type="dcterms:W3CDTF">2012-02-10T15:58:56Z</dcterms:modified>
</cp:coreProperties>
</file>