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B0C6-8991-4287-98BE-7DAA6278A00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B3E-9741-461C-A9AC-3B8E57389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3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B0C6-8991-4287-98BE-7DAA6278A00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B3E-9741-461C-A9AC-3B8E57389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28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B0C6-8991-4287-98BE-7DAA6278A00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B3E-9741-461C-A9AC-3B8E57389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4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B0C6-8991-4287-98BE-7DAA6278A00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B3E-9741-461C-A9AC-3B8E57389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81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B0C6-8991-4287-98BE-7DAA6278A00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B3E-9741-461C-A9AC-3B8E57389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54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B0C6-8991-4287-98BE-7DAA6278A00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B3E-9741-461C-A9AC-3B8E57389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5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B0C6-8991-4287-98BE-7DAA6278A00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B3E-9741-461C-A9AC-3B8E57389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7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B0C6-8991-4287-98BE-7DAA6278A00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B3E-9741-461C-A9AC-3B8E57389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B0C6-8991-4287-98BE-7DAA6278A00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B3E-9741-461C-A9AC-3B8E57389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6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B0C6-8991-4287-98BE-7DAA6278A00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B3E-9741-461C-A9AC-3B8E57389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1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7B0C6-8991-4287-98BE-7DAA6278A00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1BB3E-9741-461C-A9AC-3B8E57389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67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7B0C6-8991-4287-98BE-7DAA6278A009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1BB3E-9741-461C-A9AC-3B8E57389D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53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524000"/>
            <a:ext cx="706617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 dog and cat are at the vet.</a:t>
            </a:r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234625"/>
            <a:ext cx="706617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endParaRPr lang="en-US" sz="3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149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524000"/>
            <a:ext cx="706617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mail is in the box.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234625"/>
            <a:ext cx="706617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5673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524000"/>
            <a:ext cx="706617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Put the soap on your hand.</a:t>
            </a:r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234625"/>
            <a:ext cx="706617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endParaRPr lang="en-US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5673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524000"/>
            <a:ext cx="706617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en-US" sz="32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The toad was on the road.</a:t>
            </a:r>
            <a:endParaRPr lang="en-US" sz="32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234625"/>
            <a:ext cx="7066175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endParaRPr lang="en-US" sz="32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5673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VanDuinen</dc:creator>
  <cp:lastModifiedBy>Nathan VanDuinen</cp:lastModifiedBy>
  <cp:revision>1</cp:revision>
  <dcterms:created xsi:type="dcterms:W3CDTF">2014-02-12T14:02:01Z</dcterms:created>
  <dcterms:modified xsi:type="dcterms:W3CDTF">2014-02-12T14:06:20Z</dcterms:modified>
</cp:coreProperties>
</file>