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94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D7E08-74F7-41D3-80EB-EF971956CFB0}" type="datetimeFigureOut">
              <a:rPr lang="en-US" smtClean="0"/>
              <a:t>11/24/2014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D6654-2091-47B1-AB04-28C3A2CB0B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3669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D7E08-74F7-41D3-80EB-EF971956CFB0}" type="datetimeFigureOut">
              <a:rPr lang="en-US" smtClean="0"/>
              <a:t>11/24/2014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D6654-2091-47B1-AB04-28C3A2CB0B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4089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D7E08-74F7-41D3-80EB-EF971956CFB0}" type="datetimeFigureOut">
              <a:rPr lang="en-US" smtClean="0"/>
              <a:t>11/24/2014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D6654-2091-47B1-AB04-28C3A2CB0B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897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D7E08-74F7-41D3-80EB-EF971956CFB0}" type="datetimeFigureOut">
              <a:rPr lang="en-US" smtClean="0"/>
              <a:t>11/24/2014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D6654-2091-47B1-AB04-28C3A2CB0B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1754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D7E08-74F7-41D3-80EB-EF971956CFB0}" type="datetimeFigureOut">
              <a:rPr lang="en-US" smtClean="0"/>
              <a:t>11/24/2014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D6654-2091-47B1-AB04-28C3A2CB0B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2519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D7E08-74F7-41D3-80EB-EF971956CFB0}" type="datetimeFigureOut">
              <a:rPr lang="en-US" smtClean="0"/>
              <a:t>11/24/2014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D6654-2091-47B1-AB04-28C3A2CB0B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553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D7E08-74F7-41D3-80EB-EF971956CFB0}" type="datetimeFigureOut">
              <a:rPr lang="en-US" smtClean="0"/>
              <a:t>11/24/2014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D6654-2091-47B1-AB04-28C3A2CB0B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3002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D7E08-74F7-41D3-80EB-EF971956CFB0}" type="datetimeFigureOut">
              <a:rPr lang="en-US" smtClean="0"/>
              <a:t>11/24/2014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D6654-2091-47B1-AB04-28C3A2CB0B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0101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D7E08-74F7-41D3-80EB-EF971956CFB0}" type="datetimeFigureOut">
              <a:rPr lang="en-US" smtClean="0"/>
              <a:t>11/24/2014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D6654-2091-47B1-AB04-28C3A2CB0B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9089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D7E08-74F7-41D3-80EB-EF971956CFB0}" type="datetimeFigureOut">
              <a:rPr lang="en-US" smtClean="0"/>
              <a:t>11/24/2014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D6654-2091-47B1-AB04-28C3A2CB0B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4631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D7E08-74F7-41D3-80EB-EF971956CFB0}" type="datetimeFigureOut">
              <a:rPr lang="en-US" smtClean="0"/>
              <a:t>11/24/2014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D6654-2091-47B1-AB04-28C3A2CB0B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751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1D7E08-74F7-41D3-80EB-EF971956CFB0}" type="datetimeFigureOut">
              <a:rPr lang="en-US" smtClean="0"/>
              <a:t>11/24/2014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DD6654-2091-47B1-AB04-28C3A2CB0B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6855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5" Type="http://schemas.openxmlformats.org/officeDocument/2006/relationships/image" Target="../media/image2.png"/><Relationship Id="rId4" Type="http://schemas.openxmlformats.org/officeDocument/2006/relationships/image" Target="../media/image1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2.wav"/><Relationship Id="rId1" Type="http://schemas.microsoft.com/office/2007/relationships/media" Target="../media/media2.wav"/><Relationship Id="rId5" Type="http://schemas.openxmlformats.org/officeDocument/2006/relationships/image" Target="../media/image2.png"/><Relationship Id="rId4" Type="http://schemas.openxmlformats.org/officeDocument/2006/relationships/image" Target="../media/image1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3.wav"/><Relationship Id="rId1" Type="http://schemas.microsoft.com/office/2007/relationships/media" Target="../media/media3.wav"/><Relationship Id="rId5" Type="http://schemas.openxmlformats.org/officeDocument/2006/relationships/image" Target="../media/image3.png"/><Relationship Id="rId4" Type="http://schemas.openxmlformats.org/officeDocument/2006/relationships/image" Target="../media/image1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4.wav"/><Relationship Id="rId1" Type="http://schemas.microsoft.com/office/2007/relationships/media" Target="../media/media4.wav"/><Relationship Id="rId6" Type="http://schemas.openxmlformats.org/officeDocument/2006/relationships/image" Target="../media/image2.png"/><Relationship Id="rId5" Type="http://schemas.openxmlformats.org/officeDocument/2006/relationships/image" Target="../media/image4.png"/><Relationship Id="rId4" Type="http://schemas.openxmlformats.org/officeDocument/2006/relationships/image" Target="../media/image1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5.wav"/><Relationship Id="rId1" Type="http://schemas.microsoft.com/office/2007/relationships/media" Target="../media/media5.wav"/><Relationship Id="rId5" Type="http://schemas.openxmlformats.org/officeDocument/2006/relationships/image" Target="../media/image2.png"/><Relationship Id="rId4" Type="http://schemas.openxmlformats.org/officeDocument/2006/relationships/image" Target="../media/image1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6.wav"/><Relationship Id="rId1" Type="http://schemas.microsoft.com/office/2007/relationships/media" Target="../media/media6.wav"/><Relationship Id="rId5" Type="http://schemas.openxmlformats.org/officeDocument/2006/relationships/image" Target="../media/image2.png"/><Relationship Id="rId4" Type="http://schemas.openxmlformats.org/officeDocument/2006/relationships/image" Target="../media/image1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7.wav"/><Relationship Id="rId1" Type="http://schemas.microsoft.com/office/2007/relationships/media" Target="../media/media7.wav"/><Relationship Id="rId5" Type="http://schemas.openxmlformats.org/officeDocument/2006/relationships/image" Target="../media/image2.png"/><Relationship Id="rId4" Type="http://schemas.openxmlformats.org/officeDocument/2006/relationships/image" Target="../media/image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3733800"/>
            <a:ext cx="6400800" cy="1219200"/>
          </a:xfrm>
        </p:spPr>
        <p:txBody>
          <a:bodyPr>
            <a:normAutofit/>
          </a:bodyPr>
          <a:lstStyle/>
          <a:p>
            <a:r>
              <a:rPr lang="en-US" sz="6600" b="1" dirty="0" smtClean="0">
                <a:solidFill>
                  <a:srgbClr val="FF0000"/>
                </a:solidFill>
              </a:rPr>
              <a:t>Turkey</a:t>
            </a:r>
            <a:endParaRPr lang="en-US" sz="6600" b="1" dirty="0">
              <a:solidFill>
                <a:srgbClr val="FF0000"/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2590800" y="4953000"/>
            <a:ext cx="3886200" cy="1447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600" dirty="0"/>
          </a:p>
        </p:txBody>
      </p:sp>
      <p:pic>
        <p:nvPicPr>
          <p:cNvPr id="1027" name="Picture 3" descr="C:\Users\vandnath\AppData\Local\Microsoft\Windows\Temporary Internet Files\Content.IE5\VO0DACQ0\MC900434579[1].wm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794" y="685800"/>
            <a:ext cx="2716212" cy="31148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Recorded Soun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914400" y="3810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4772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769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95400" y="3657600"/>
            <a:ext cx="6775142" cy="2590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3" descr="C:\Users\vandnath\AppData\Local\Microsoft\Windows\Temporary Internet Files\Content.IE5\VO0DACQ0\MC900434579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3338" y="2181459"/>
            <a:ext cx="461066" cy="5287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 descr="C:\Users\vandnath\AppData\Local\Microsoft\Windows\Temporary Internet Files\Content.IE5\VO0DACQ0\MC900434579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9758" y="2181458"/>
            <a:ext cx="461066" cy="5287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3" descr="C:\Users\vandnath\AppData\Local\Microsoft\Windows\Temporary Internet Files\Content.IE5\VO0DACQ0\MC900434579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3267" y="1524000"/>
            <a:ext cx="461066" cy="5287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3" descr="C:\Users\vandnath\AppData\Local\Microsoft\Windows\Temporary Internet Files\Content.IE5\VO0DACQ0\MC900434579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2181460"/>
            <a:ext cx="461066" cy="5287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3" descr="C:\Users\vandnath\AppData\Local\Microsoft\Windows\Temporary Internet Files\Content.IE5\VO0DACQ0\MC900434579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1546934"/>
            <a:ext cx="461066" cy="5287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3" descr="C:\Users\vandnath\AppData\Local\Microsoft\Windows\Temporary Internet Files\Content.IE5\VO0DACQ0\MC900434579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9758" y="1525476"/>
            <a:ext cx="461066" cy="5287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3" descr="C:\Users\vandnath\AppData\Local\Microsoft\Windows\Temporary Internet Files\Content.IE5\VO0DACQ0\MC900434579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6938" y="2181456"/>
            <a:ext cx="461066" cy="5287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0" descr="C:\Users\vandnath\AppData\Local\Microsoft\Windows\Temporary Internet Files\Content.IE5\VO0DACQ0\MC900434579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3358" y="2181455"/>
            <a:ext cx="461066" cy="5287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3" descr="C:\Users\vandnath\AppData\Local\Microsoft\Windows\Temporary Internet Files\Content.IE5\VO0DACQ0\MC900434579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6867" y="1523997"/>
            <a:ext cx="461066" cy="5287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3" descr="C:\Users\vandnath\AppData\Local\Microsoft\Windows\Temporary Internet Files\Content.IE5\VO0DACQ0\MC900434579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2181457"/>
            <a:ext cx="461066" cy="5287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3" descr="C:\Users\vandnath\AppData\Local\Microsoft\Windows\Temporary Internet Files\Content.IE5\VO0DACQ0\MC900434579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1546931"/>
            <a:ext cx="461066" cy="5287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3" descr="C:\Users\vandnath\AppData\Local\Microsoft\Windows\Temporary Internet Files\Content.IE5\VO0DACQ0\MC900434579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3358" y="1525473"/>
            <a:ext cx="461066" cy="5287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3" descr="C:\Users\vandnath\AppData\Local\Microsoft\Windows\Temporary Internet Files\Content.IE5\VO0DACQ0\MC900434579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1671" y="2181461"/>
            <a:ext cx="461066" cy="5287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16" descr="C:\Users\vandnath\AppData\Local\Microsoft\Windows\Temporary Internet Files\Content.IE5\VO0DACQ0\MC900434579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8091" y="2181460"/>
            <a:ext cx="461066" cy="5287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3" descr="C:\Users\vandnath\AppData\Local\Microsoft\Windows\Temporary Internet Files\Content.IE5\VO0DACQ0\MC900434579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7300" y="1546930"/>
            <a:ext cx="461066" cy="5287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3" descr="C:\Users\vandnath\AppData\Local\Microsoft\Windows\Temporary Internet Files\Content.IE5\VO0DACQ0\MC900434579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1333" y="2181462"/>
            <a:ext cx="461066" cy="5287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3" descr="C:\Users\vandnath\AppData\Local\Microsoft\Windows\Temporary Internet Files\Content.IE5\VO0DACQ0\MC900434579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1333" y="1546936"/>
            <a:ext cx="461066" cy="5287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3" descr="C:\Users\vandnath\AppData\Local\Microsoft\Windows\Temporary Internet Files\Content.IE5\VO0DACQ0\MC900434579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8091" y="1525478"/>
            <a:ext cx="461066" cy="5287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Recorded Soun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914400" y="381000"/>
            <a:ext cx="609600" cy="609600"/>
          </a:xfrm>
          <a:prstGeom prst="rect">
            <a:avLst/>
          </a:prstGeom>
        </p:spPr>
      </p:pic>
      <p:sp>
        <p:nvSpPr>
          <p:cNvPr id="23" name="Rectangle 22"/>
          <p:cNvSpPr/>
          <p:nvPr/>
        </p:nvSpPr>
        <p:spPr>
          <a:xfrm>
            <a:off x="457200" y="4800600"/>
            <a:ext cx="652743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6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6</a:t>
            </a:r>
            <a:endParaRPr lang="en-US" sz="66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03951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569" fill="hold"/>
                                        <p:tgtEl>
                                          <p:spTgt spid="2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2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:\Users\vandnath\AppData\Local\Microsoft\Windows\Temporary Internet Files\Content.IE5\VO0DACQ0\MC900434579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0" y="5994481"/>
            <a:ext cx="337638" cy="3871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C:\Users\vandnath\AppData\Local\Microsoft\Windows\Temporary Internet Files\Content.IE5\VO0DACQ0\MC900434579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5257800"/>
            <a:ext cx="1056109" cy="12111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 descr="C:\Users\vandnath\AppData\Local\Microsoft\Windows\Temporary Internet Files\Content.IE5\VO0DACQ0\MC900434579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700" y="5751990"/>
            <a:ext cx="401500" cy="4604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" descr="C:\Users\vandnath\AppData\Local\Microsoft\Windows\Temporary Internet Files\Content.IE5\VO0DACQ0\MC900434579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4953000"/>
            <a:ext cx="1447800" cy="16602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3" descr="C:\Users\vandnath\AppData\Local\Microsoft\Windows\Temporary Internet Files\Content.IE5\VO0DACQ0\MC900434579[1].wm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9813" y="4168762"/>
            <a:ext cx="2131667" cy="2444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3" descr="C:\Users\vandnath\AppData\Local\Microsoft\Windows\Temporary Internet Files\Content.IE5\VO0DACQ0\MC900434579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5638800"/>
            <a:ext cx="598909" cy="6868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/>
          <p:cNvSpPr/>
          <p:nvPr/>
        </p:nvSpPr>
        <p:spPr>
          <a:xfrm>
            <a:off x="152400" y="2971800"/>
            <a:ext cx="8763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Recorded Soun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1018450" y="762000"/>
            <a:ext cx="609600" cy="60960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152400" y="3167390"/>
            <a:ext cx="1392048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Smallest</a:t>
            </a:r>
            <a:endParaRPr lang="en-US" sz="20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159209" y="2971800"/>
            <a:ext cx="2984791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6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Biggest</a:t>
            </a:r>
            <a:endParaRPr lang="en-US" sz="66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89487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7270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:\Users\vandnath\AppData\Local\Microsoft\Windows\Temporary Internet Files\Content.IE5\VO0DACQ0\MC900434579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9183" y="4927681"/>
            <a:ext cx="337638" cy="3871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C:\Users\vandnath\AppData\Local\Microsoft\Windows\Temporary Internet Files\Content.IE5\VO0DACQ0\MC900434579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7183" y="4191000"/>
            <a:ext cx="1056109" cy="12111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 descr="C:\Users\vandnath\AppData\Local\Microsoft\Windows\Temporary Internet Files\Content.IE5\VO0DACQ0\MC900434579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883" y="4685190"/>
            <a:ext cx="401500" cy="4604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" descr="C:\Users\vandnath\AppData\Local\Microsoft\Windows\Temporary Internet Files\Content.IE5\VO0DACQ0\MC900434579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4983" y="3886200"/>
            <a:ext cx="1447800" cy="16602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3" descr="C:\Users\vandnath\AppData\Local\Microsoft\Windows\Temporary Internet Files\Content.IE5\VO0DACQ0\MC900434579[1].wm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6996" y="3101962"/>
            <a:ext cx="2131667" cy="2444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3" descr="C:\Users\vandnath\AppData\Local\Microsoft\Windows\Temporary Internet Files\Content.IE5\VO0DACQ0\MC900434579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3783" y="4572000"/>
            <a:ext cx="598909" cy="6868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C:\Users\vandnath\AppData\Local\Microsoft\Windows\Temporary Internet Files\Content.IE5\GTCDCA2F\MC900436376[1]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494" y="2637682"/>
            <a:ext cx="514267" cy="5142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Recorded Soun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1219200" y="9144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3484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179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95400" y="3657600"/>
            <a:ext cx="6775142" cy="2590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3" descr="C:\Users\vandnath\AppData\Local\Microsoft\Windows\Temporary Internet Files\Content.IE5\VO0DACQ0\MC900434579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3338" y="2181459"/>
            <a:ext cx="461066" cy="5287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 descr="C:\Users\vandnath\AppData\Local\Microsoft\Windows\Temporary Internet Files\Content.IE5\VO0DACQ0\MC900434579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9758" y="2181458"/>
            <a:ext cx="461066" cy="5287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3" descr="C:\Users\vandnath\AppData\Local\Microsoft\Windows\Temporary Internet Files\Content.IE5\VO0DACQ0\MC900434579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3267" y="1524000"/>
            <a:ext cx="461066" cy="5287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3" descr="C:\Users\vandnath\AppData\Local\Microsoft\Windows\Temporary Internet Files\Content.IE5\VO0DACQ0\MC900434579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2181460"/>
            <a:ext cx="461066" cy="5287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3" descr="C:\Users\vandnath\AppData\Local\Microsoft\Windows\Temporary Internet Files\Content.IE5\VO0DACQ0\MC900434579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1546934"/>
            <a:ext cx="461066" cy="5287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3" descr="C:\Users\vandnath\AppData\Local\Microsoft\Windows\Temporary Internet Files\Content.IE5\VO0DACQ0\MC900434579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9758" y="1525476"/>
            <a:ext cx="461066" cy="5287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3" descr="C:\Users\vandnath\AppData\Local\Microsoft\Windows\Temporary Internet Files\Content.IE5\VO0DACQ0\MC900434579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6938" y="2181456"/>
            <a:ext cx="461066" cy="5287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0" descr="C:\Users\vandnath\AppData\Local\Microsoft\Windows\Temporary Internet Files\Content.IE5\VO0DACQ0\MC900434579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3358" y="2181455"/>
            <a:ext cx="461066" cy="5287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3" descr="C:\Users\vandnath\AppData\Local\Microsoft\Windows\Temporary Internet Files\Content.IE5\VO0DACQ0\MC900434579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6867" y="1523997"/>
            <a:ext cx="461066" cy="5287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3" descr="C:\Users\vandnath\AppData\Local\Microsoft\Windows\Temporary Internet Files\Content.IE5\VO0DACQ0\MC900434579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2181457"/>
            <a:ext cx="461066" cy="5287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3" descr="C:\Users\vandnath\AppData\Local\Microsoft\Windows\Temporary Internet Files\Content.IE5\VO0DACQ0\MC900434579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1546931"/>
            <a:ext cx="461066" cy="5287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3" descr="C:\Users\vandnath\AppData\Local\Microsoft\Windows\Temporary Internet Files\Content.IE5\VO0DACQ0\MC900434579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3358" y="1525473"/>
            <a:ext cx="461066" cy="5287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3" descr="C:\Users\vandnath\AppData\Local\Microsoft\Windows\Temporary Internet Files\Content.IE5\VO0DACQ0\MC900434579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1671" y="2181461"/>
            <a:ext cx="461066" cy="5287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16" descr="C:\Users\vandnath\AppData\Local\Microsoft\Windows\Temporary Internet Files\Content.IE5\VO0DACQ0\MC900434579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8091" y="2181460"/>
            <a:ext cx="461066" cy="5287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3" descr="C:\Users\vandnath\AppData\Local\Microsoft\Windows\Temporary Internet Files\Content.IE5\VO0DACQ0\MC900434579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7300" y="1546930"/>
            <a:ext cx="461066" cy="5287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3" descr="C:\Users\vandnath\AppData\Local\Microsoft\Windows\Temporary Internet Files\Content.IE5\VO0DACQ0\MC900434579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1333" y="2181462"/>
            <a:ext cx="461066" cy="5287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3" descr="C:\Users\vandnath\AppData\Local\Microsoft\Windows\Temporary Internet Files\Content.IE5\VO0DACQ0\MC900434579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1333" y="1546936"/>
            <a:ext cx="461066" cy="5287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3" descr="C:\Users\vandnath\AppData\Local\Microsoft\Windows\Temporary Internet Files\Content.IE5\VO0DACQ0\MC900434579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8091" y="1525478"/>
            <a:ext cx="461066" cy="5287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Recorded Soun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981889" y="457200"/>
            <a:ext cx="609600" cy="609600"/>
          </a:xfrm>
          <a:prstGeom prst="rect">
            <a:avLst/>
          </a:prstGeom>
        </p:spPr>
      </p:pic>
      <p:sp>
        <p:nvSpPr>
          <p:cNvPr id="25" name="Rectangle 24"/>
          <p:cNvSpPr/>
          <p:nvPr/>
        </p:nvSpPr>
        <p:spPr>
          <a:xfrm>
            <a:off x="223162" y="4800600"/>
            <a:ext cx="1120820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6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15</a:t>
            </a:r>
            <a:endParaRPr lang="en-US" sz="66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58098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600" fill="hold"/>
                                        <p:tgtEl>
                                          <p:spTgt spid="2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3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73458" y="3657600"/>
            <a:ext cx="3269942" cy="2590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4959658" y="3657600"/>
            <a:ext cx="3269942" cy="2590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C:\Users\vandnath\AppData\Local\Microsoft\Windows\Temporary Internet Files\Content.IE5\VO0DACQ0\MC900434579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2527" y="4923181"/>
            <a:ext cx="461066" cy="5287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" descr="C:\Users\vandnath\AppData\Local\Microsoft\Windows\Temporary Internet Files\Content.IE5\VO0DACQ0\MC900434579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456" y="4265722"/>
            <a:ext cx="461066" cy="5287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3" descr="C:\Users\vandnath\AppData\Local\Microsoft\Windows\Temporary Internet Files\Content.IE5\VO0DACQ0\MC900434579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0860" y="4923183"/>
            <a:ext cx="461066" cy="5287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 descr="C:\Users\vandnath\AppData\Local\Microsoft\Windows\Temporary Internet Files\Content.IE5\VO0DACQ0\MC900434579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280" y="4923182"/>
            <a:ext cx="461066" cy="5287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3" descr="C:\Users\vandnath\AppData\Local\Microsoft\Windows\Temporary Internet Files\Content.IE5\VO0DACQ0\MC900434579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6489" y="4288652"/>
            <a:ext cx="461066" cy="5287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3" descr="C:\Users\vandnath\AppData\Local\Microsoft\Windows\Temporary Internet Files\Content.IE5\VO0DACQ0\MC900434579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0522" y="4923184"/>
            <a:ext cx="461066" cy="5287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3" descr="C:\Users\vandnath\AppData\Local\Microsoft\Windows\Temporary Internet Files\Content.IE5\VO0DACQ0\MC900434579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0522" y="4288658"/>
            <a:ext cx="461066" cy="5287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3" descr="C:\Users\vandnath\AppData\Local\Microsoft\Windows\Temporary Internet Files\Content.IE5\VO0DACQ0\MC900434579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280" y="4267200"/>
            <a:ext cx="461066" cy="5287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11" descr="C:\Users\vandnath\AppData\Local\Microsoft\Windows\Temporary Internet Files\Content.IE5\VO0DACQ0\MC900434579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4700" y="4946117"/>
            <a:ext cx="461066" cy="5287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3" descr="C:\Users\vandnath\AppData\Local\Microsoft\Windows\Temporary Internet Files\Content.IE5\VO0DACQ0\MC900434579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4629" y="4288658"/>
            <a:ext cx="461066" cy="5287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3" descr="C:\Users\vandnath\AppData\Local\Microsoft\Windows\Temporary Internet Files\Content.IE5\VO0DACQ0\MC900434579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2695" y="4946120"/>
            <a:ext cx="461066" cy="5287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3" descr="C:\Users\vandnath\AppData\Local\Microsoft\Windows\Temporary Internet Files\Content.IE5\VO0DACQ0\MC900434579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2695" y="4311594"/>
            <a:ext cx="461066" cy="5287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Multiply 15"/>
          <p:cNvSpPr/>
          <p:nvPr/>
        </p:nvSpPr>
        <p:spPr>
          <a:xfrm>
            <a:off x="381000" y="1676400"/>
            <a:ext cx="1450926" cy="1143000"/>
          </a:xfrm>
          <a:prstGeom prst="mathMultiply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" name="Recorded Soun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2057280" y="6096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2109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849" fill="hold"/>
                                        <p:tgtEl>
                                          <p:spTgt spid="1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7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73458" y="3657600"/>
            <a:ext cx="3269942" cy="2590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4959658" y="3657600"/>
            <a:ext cx="3269942" cy="2590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3" descr="C:\Users\vandnath\AppData\Local\Microsoft\Windows\Temporary Internet Files\Content.IE5\VO0DACQ0\MC900434579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0860" y="4923183"/>
            <a:ext cx="461066" cy="5287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3" descr="C:\Users\vandnath\AppData\Local\Microsoft\Windows\Temporary Internet Files\Content.IE5\VO0DACQ0\MC900434579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6489" y="4288652"/>
            <a:ext cx="461066" cy="5287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3" descr="C:\Users\vandnath\AppData\Local\Microsoft\Windows\Temporary Internet Files\Content.IE5\VO0DACQ0\MC900434579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280" y="4267200"/>
            <a:ext cx="461066" cy="5287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11" descr="C:\Users\vandnath\AppData\Local\Microsoft\Windows\Temporary Internet Files\Content.IE5\VO0DACQ0\MC900434579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4700" y="4946117"/>
            <a:ext cx="461066" cy="5287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3" descr="C:\Users\vandnath\AppData\Local\Microsoft\Windows\Temporary Internet Files\Content.IE5\VO0DACQ0\MC900434579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4629" y="4288658"/>
            <a:ext cx="461066" cy="5287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3" descr="C:\Users\vandnath\AppData\Local\Microsoft\Windows\Temporary Internet Files\Content.IE5\VO0DACQ0\MC900434579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2695" y="4946120"/>
            <a:ext cx="461066" cy="5287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3" descr="C:\Users\vandnath\AppData\Local\Microsoft\Windows\Temporary Internet Files\Content.IE5\VO0DACQ0\MC900434579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2695" y="4311594"/>
            <a:ext cx="461066" cy="5287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Multiply 15"/>
          <p:cNvSpPr/>
          <p:nvPr/>
        </p:nvSpPr>
        <p:spPr>
          <a:xfrm>
            <a:off x="381000" y="1676400"/>
            <a:ext cx="1450926" cy="1143000"/>
          </a:xfrm>
          <a:prstGeom prst="mathMultiply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Recorded Soun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2098829" y="9144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9684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480" fill="hold"/>
                                        <p:tgtEl>
                                          <p:spTgt spid="1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8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5</Words>
  <Application>Microsoft Office PowerPoint</Application>
  <PresentationFormat>On-screen Show (4:3)</PresentationFormat>
  <Paragraphs>5</Paragraphs>
  <Slides>7</Slides>
  <Notes>0</Notes>
  <HiddenSlides>0</HiddenSlides>
  <MMClips>7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Nathan VanDuinen</dc:creator>
  <cp:lastModifiedBy>Nathan VanDuinen</cp:lastModifiedBy>
  <cp:revision>5</cp:revision>
  <dcterms:created xsi:type="dcterms:W3CDTF">2014-11-24T14:10:01Z</dcterms:created>
  <dcterms:modified xsi:type="dcterms:W3CDTF">2014-11-24T14:38:18Z</dcterms:modified>
</cp:coreProperties>
</file>