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F5B8C-0E7A-4511-ADC6-27FA62386ADF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E15C8-0810-4840-9DFA-D95D996D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75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E15C8-0810-4840-9DFA-D95D996D7D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7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0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4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8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56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6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38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4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3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8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7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809DD-8DBC-4473-9BF5-AF53310A0C6C}" type="datetimeFigureOut">
              <a:rPr lang="en-US" smtClean="0"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CA14C-42D3-4412-85EC-9785FF4E8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7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144596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4191000"/>
          </a:xfrm>
        </p:spPr>
        <p:txBody>
          <a:bodyPr>
            <a:noAutofit/>
          </a:bodyPr>
          <a:lstStyle/>
          <a:p>
            <a:endParaRPr lang="en-US" sz="14400" b="1" dirty="0"/>
          </a:p>
        </p:txBody>
      </p:sp>
    </p:spTree>
    <p:extLst>
      <p:ext uri="{BB962C8B-B14F-4D97-AF65-F5344CB8AC3E}">
        <p14:creationId xmlns:p14="http://schemas.microsoft.com/office/powerpoint/2010/main" val="310894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16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2013-01-24T17:52:47Z</dcterms:created>
  <dcterms:modified xsi:type="dcterms:W3CDTF">2013-01-24T17:54:22Z</dcterms:modified>
</cp:coreProperties>
</file>