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5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0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3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7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8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1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9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1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7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8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307E1-C9A3-4065-949C-B1BCFDC3F02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628B-4AFD-4D5D-A823-F46A0D2A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9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n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09478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w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24389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x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243892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y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243892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z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24389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o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9790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p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9790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q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9790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r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9790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4652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s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9790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t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9790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u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9790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76800" y="761999"/>
            <a:ext cx="3733800" cy="5464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0" dirty="0" smtClean="0"/>
              <a:t>v</a:t>
            </a:r>
            <a:endParaRPr lang="en-US" sz="40000" dirty="0"/>
          </a:p>
        </p:txBody>
      </p:sp>
      <p:sp>
        <p:nvSpPr>
          <p:cNvPr id="10" name="Rectangle 9"/>
          <p:cNvSpPr/>
          <p:nvPr/>
        </p:nvSpPr>
        <p:spPr>
          <a:xfrm>
            <a:off x="4876800" y="762000"/>
            <a:ext cx="3733800" cy="54649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24389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4</cp:revision>
  <dcterms:created xsi:type="dcterms:W3CDTF">2012-10-03T13:44:36Z</dcterms:created>
  <dcterms:modified xsi:type="dcterms:W3CDTF">2015-10-05T12:12:37Z</dcterms:modified>
</cp:coreProperties>
</file>