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25C1-5A21-4E7A-AAB2-390BBB5620B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98F18-2096-4733-BEAF-5686EF06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1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701184-4024-45FD-A84F-D2122D4AC9AC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21D16E-04EE-4664-B7F2-015A0DC71BE9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8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0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0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1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5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3B1E-674F-4640-951F-0B3F5C30909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C3EC-8DF0-4C77-A964-BBEDB0B22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Sedgwick\AppData\Local\Microsoft\Windows\Temporary Internet Files\Content.IE5\53FYB3GW\MCj028338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C:\Users\Sedgwick\AppData\Local\Microsoft\Windows\Temporary Internet Files\Content.IE5\IP6KVSN2\MCj043959200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15001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C:\Users\Sedgwick\AppData\Local\Microsoft\Windows\Temporary Internet Files\Content.IE5\6DYSX6KL\MCj0346893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19200"/>
            <a:ext cx="1827213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C:\Users\Sedgwick\AppData\Local\Microsoft\Windows\Temporary Internet Files\Content.IE5\6DYSX6KL\MCj0397664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2205038"/>
            <a:ext cx="701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838200" y="2743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apple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6629400" y="2743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ant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657600" y="42624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ax</a:t>
            </a: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914400" y="5562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art</a:t>
            </a: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6705600" y="5638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arm</a:t>
            </a:r>
          </a:p>
        </p:txBody>
      </p:sp>
      <p:pic>
        <p:nvPicPr>
          <p:cNvPr id="3083" name="Picture 11" descr="C:\Users\Sedgwick\AppData\Local\Microsoft\Windows\Temporary Internet Files\Content.IE5\6DYSX6KL\MCEN00505_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1584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C:\Users\Sedgwick\AppData\Local\Microsoft\Windows\Temporary Internet Files\Content.IE5\ST318XTT\MCHM00376_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7224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1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Sedgwick\AppData\Local\Microsoft\Windows\Temporary Internet Files\Content.IE5\53FYB3GW\MCj028338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C:\Users\Sedgwick\AppData\Local\Microsoft\Windows\Temporary Internet Files\Content.IE5\IP6KVSN2\MCj043959200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15001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C:\Users\Sedgwick\AppData\Local\Microsoft\Windows\Temporary Internet Files\Content.IE5\6DYSX6KL\MCj0346893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19200"/>
            <a:ext cx="1827213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C:\Users\Sedgwick\AppData\Local\Microsoft\Windows\Temporary Internet Files\Content.IE5\6DYSX6KL\MCj0397664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2205038"/>
            <a:ext cx="701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838200" y="2743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6629400" y="27432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657600" y="42624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914400" y="5562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6705600" y="56388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pic>
        <p:nvPicPr>
          <p:cNvPr id="3083" name="Picture 11" descr="C:\Users\Sedgwick\AppData\Local\Microsoft\Windows\Temporary Internet Files\Content.IE5\6DYSX6KL\MCEN00505_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1584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C:\Users\Sedgwick\AppData\Local\Microsoft\Windows\Temporary Internet Files\Content.IE5\ST318XTT\MCHM00376_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81400"/>
            <a:ext cx="17224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8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2013-03-10T20:33:35Z</dcterms:created>
  <dcterms:modified xsi:type="dcterms:W3CDTF">2013-03-10T20:34:23Z</dcterms:modified>
</cp:coreProperties>
</file>