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59D81-97B8-455E-AFFA-52FE76935F3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DD844-BB61-4512-90A7-8906A8161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0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236A043-2170-4350-AFF4-B2976B1F0BAB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7B515B-F89C-483E-8F8D-C3DA5B4A9DA6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D4D-E5BD-4CB6-A4B8-5EA6F8D8B6A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0A57-7320-4198-92AE-37587E7C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D4D-E5BD-4CB6-A4B8-5EA6F8D8B6A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0A57-7320-4198-92AE-37587E7C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1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D4D-E5BD-4CB6-A4B8-5EA6F8D8B6A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0A57-7320-4198-92AE-37587E7C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4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D4D-E5BD-4CB6-A4B8-5EA6F8D8B6A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0A57-7320-4198-92AE-37587E7C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6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D4D-E5BD-4CB6-A4B8-5EA6F8D8B6A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0A57-7320-4198-92AE-37587E7C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7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D4D-E5BD-4CB6-A4B8-5EA6F8D8B6A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0A57-7320-4198-92AE-37587E7C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8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D4D-E5BD-4CB6-A4B8-5EA6F8D8B6A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0A57-7320-4198-92AE-37587E7C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3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D4D-E5BD-4CB6-A4B8-5EA6F8D8B6A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0A57-7320-4198-92AE-37587E7C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6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D4D-E5BD-4CB6-A4B8-5EA6F8D8B6A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0A57-7320-4198-92AE-37587E7C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9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D4D-E5BD-4CB6-A4B8-5EA6F8D8B6A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0A57-7320-4198-92AE-37587E7C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5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D4D-E5BD-4CB6-A4B8-5EA6F8D8B6A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0A57-7320-4198-92AE-37587E7C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5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BD4D-E5BD-4CB6-A4B8-5EA6F8D8B6A1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0A57-7320-4198-92AE-37587E7C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8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edgwick\AppData\Local\Microsoft\Windows\Temporary Internet Files\Content.IE5\6DYSX6KL\MCj028338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263" y="152400"/>
            <a:ext cx="1387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:\Users\Sedgwick\AppData\Local\Microsoft\Windows\Temporary Internet Files\Content.IE5\IP6KVSN2\MCj0356443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21399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9" descr="C:\Users\Sedgwick\AppData\Local\Microsoft\Windows\Temporary Internet Files\Content.IE5\6DYSX6KL\MCj0410817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0"/>
            <a:ext cx="1573213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0" descr="C:\Users\Sedgwick\AppData\Local\Microsoft\Windows\Temporary Internet Files\Content.IE5\53FYB3GW\MCj0215177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09600"/>
            <a:ext cx="2427288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1" descr="C:\Users\Sedgwick\AppData\Local\Microsoft\Windows\Temporary Internet Files\Content.IE5\IP6KVSN2\MCj0424750000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2603500"/>
            <a:ext cx="194945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12"/>
          <p:cNvSpPr txBox="1">
            <a:spLocks noChangeArrowheads="1"/>
          </p:cNvSpPr>
          <p:nvPr/>
        </p:nvSpPr>
        <p:spPr bwMode="auto">
          <a:xfrm>
            <a:off x="990600" y="26670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Comic Sans MS" pitchFamily="66" charset="0"/>
              </a:rPr>
              <a:t>ball</a:t>
            </a:r>
          </a:p>
        </p:txBody>
      </p:sp>
      <p:sp>
        <p:nvSpPr>
          <p:cNvPr id="4104" name="TextBox 13"/>
          <p:cNvSpPr txBox="1">
            <a:spLocks noChangeArrowheads="1"/>
          </p:cNvSpPr>
          <p:nvPr/>
        </p:nvSpPr>
        <p:spPr bwMode="auto">
          <a:xfrm>
            <a:off x="6705600" y="25146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Comic Sans MS" pitchFamily="66" charset="0"/>
              </a:rPr>
              <a:t>bed</a:t>
            </a:r>
          </a:p>
        </p:txBody>
      </p:sp>
      <p:sp>
        <p:nvSpPr>
          <p:cNvPr id="4105" name="TextBox 14"/>
          <p:cNvSpPr txBox="1">
            <a:spLocks noChangeArrowheads="1"/>
          </p:cNvSpPr>
          <p:nvPr/>
        </p:nvSpPr>
        <p:spPr bwMode="auto">
          <a:xfrm>
            <a:off x="1066800" y="58674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Comic Sans MS" pitchFamily="66" charset="0"/>
              </a:rPr>
              <a:t>bus</a:t>
            </a:r>
          </a:p>
        </p:txBody>
      </p:sp>
      <p:sp>
        <p:nvSpPr>
          <p:cNvPr id="4106" name="TextBox 15"/>
          <p:cNvSpPr txBox="1">
            <a:spLocks noChangeArrowheads="1"/>
          </p:cNvSpPr>
          <p:nvPr/>
        </p:nvSpPr>
        <p:spPr bwMode="auto">
          <a:xfrm>
            <a:off x="6629400" y="58674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Comic Sans MS" pitchFamily="66" charset="0"/>
              </a:rPr>
              <a:t>bird</a:t>
            </a:r>
          </a:p>
        </p:txBody>
      </p:sp>
      <p:sp>
        <p:nvSpPr>
          <p:cNvPr id="4107" name="TextBox 16"/>
          <p:cNvSpPr txBox="1">
            <a:spLocks noChangeArrowheads="1"/>
          </p:cNvSpPr>
          <p:nvPr/>
        </p:nvSpPr>
        <p:spPr bwMode="auto">
          <a:xfrm>
            <a:off x="3733800" y="4491038"/>
            <a:ext cx="1905000" cy="461962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Comic Sans MS" pitchFamily="66" charset="0"/>
              </a:rPr>
              <a:t>book</a:t>
            </a:r>
          </a:p>
        </p:txBody>
      </p:sp>
      <p:pic>
        <p:nvPicPr>
          <p:cNvPr id="4108" name="Picture 12" descr="C:\Users\Sedgwick\AppData\Local\Microsoft\Windows\Temporary Internet Files\Content.IE5\VA1SBUOT\MCj04338870000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3886200"/>
            <a:ext cx="1646237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2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edgwick\AppData\Local\Microsoft\Windows\Temporary Internet Files\Content.IE5\6DYSX6KL\MCj0283387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263" y="152400"/>
            <a:ext cx="1387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:\Users\Sedgwick\AppData\Local\Microsoft\Windows\Temporary Internet Files\Content.IE5\IP6KVSN2\MCj0356443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21399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9" descr="C:\Users\Sedgwick\AppData\Local\Microsoft\Windows\Temporary Internet Files\Content.IE5\6DYSX6KL\MCj0410817000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0"/>
            <a:ext cx="1573213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0" descr="C:\Users\Sedgwick\AppData\Local\Microsoft\Windows\Temporary Internet Files\Content.IE5\53FYB3GW\MCj0215177000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09600"/>
            <a:ext cx="2427288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1" descr="C:\Users\Sedgwick\AppData\Local\Microsoft\Windows\Temporary Internet Files\Content.IE5\IP6KVSN2\MCj0424750000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275" y="2603500"/>
            <a:ext cx="194945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12"/>
          <p:cNvSpPr txBox="1">
            <a:spLocks noChangeArrowheads="1"/>
          </p:cNvSpPr>
          <p:nvPr/>
        </p:nvSpPr>
        <p:spPr bwMode="auto">
          <a:xfrm>
            <a:off x="990600" y="26670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>
              <a:latin typeface="Comic Sans MS" pitchFamily="66" charset="0"/>
            </a:endParaRPr>
          </a:p>
        </p:txBody>
      </p:sp>
      <p:sp>
        <p:nvSpPr>
          <p:cNvPr id="4104" name="TextBox 13"/>
          <p:cNvSpPr txBox="1">
            <a:spLocks noChangeArrowheads="1"/>
          </p:cNvSpPr>
          <p:nvPr/>
        </p:nvSpPr>
        <p:spPr bwMode="auto">
          <a:xfrm>
            <a:off x="6705600" y="25146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>
              <a:latin typeface="Comic Sans MS" pitchFamily="66" charset="0"/>
            </a:endParaRPr>
          </a:p>
        </p:txBody>
      </p:sp>
      <p:sp>
        <p:nvSpPr>
          <p:cNvPr id="4105" name="TextBox 14"/>
          <p:cNvSpPr txBox="1">
            <a:spLocks noChangeArrowheads="1"/>
          </p:cNvSpPr>
          <p:nvPr/>
        </p:nvSpPr>
        <p:spPr bwMode="auto">
          <a:xfrm>
            <a:off x="1066800" y="58674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>
              <a:latin typeface="Comic Sans MS" pitchFamily="66" charset="0"/>
            </a:endParaRPr>
          </a:p>
        </p:txBody>
      </p:sp>
      <p:sp>
        <p:nvSpPr>
          <p:cNvPr id="4106" name="TextBox 15"/>
          <p:cNvSpPr txBox="1">
            <a:spLocks noChangeArrowheads="1"/>
          </p:cNvSpPr>
          <p:nvPr/>
        </p:nvSpPr>
        <p:spPr bwMode="auto">
          <a:xfrm>
            <a:off x="6629400" y="5867400"/>
            <a:ext cx="1905000" cy="461963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>
              <a:latin typeface="Comic Sans MS" pitchFamily="66" charset="0"/>
            </a:endParaRPr>
          </a:p>
        </p:txBody>
      </p:sp>
      <p:sp>
        <p:nvSpPr>
          <p:cNvPr id="4107" name="TextBox 16"/>
          <p:cNvSpPr txBox="1">
            <a:spLocks noChangeArrowheads="1"/>
          </p:cNvSpPr>
          <p:nvPr/>
        </p:nvSpPr>
        <p:spPr bwMode="auto">
          <a:xfrm>
            <a:off x="3733800" y="4491038"/>
            <a:ext cx="1905000" cy="461962"/>
          </a:xfrm>
          <a:prstGeom prst="rect">
            <a:avLst/>
          </a:prstGeom>
          <a:noFill/>
          <a:ln w="19050" cap="rnd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>
              <a:latin typeface="Comic Sans MS" pitchFamily="66" charset="0"/>
            </a:endParaRPr>
          </a:p>
        </p:txBody>
      </p:sp>
      <p:pic>
        <p:nvPicPr>
          <p:cNvPr id="4108" name="Picture 12" descr="C:\Users\Sedgwick\AppData\Local\Microsoft\Windows\Temporary Internet Files\Content.IE5\VA1SBUOT\MCj04338870000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3886200"/>
            <a:ext cx="1646237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047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2013-03-10T20:34:30Z</dcterms:created>
  <dcterms:modified xsi:type="dcterms:W3CDTF">2013-03-10T20:35:17Z</dcterms:modified>
</cp:coreProperties>
</file>